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Adirek Sans Thin" panose="020B0604020202020204" charset="-34"/>
      <p:regular r:id="rId22"/>
    </p:embeddedFont>
    <p:embeddedFont>
      <p:font typeface="Adirek Sans Thin Bold" panose="020B0604020202020204" charset="-34"/>
      <p:regular r:id="rId23"/>
    </p:embeddedFont>
    <p:embeddedFont>
      <p:font typeface="Calibri" panose="020F0502020204030204" pitchFamily="34" charset="0"/>
      <p:regular r:id="rId24"/>
      <p:bold r:id="rId25"/>
      <p:italic r:id="rId26"/>
      <p:boldItalic r:id="rId27"/>
    </p:embeddedFont>
    <p:embeddedFont>
      <p:font typeface="League Spartan" panose="020B0604020202020204" charset="0"/>
      <p:regular r:id="rId28"/>
    </p:embeddedFont>
    <p:embeddedFont>
      <p:font typeface="Ubuntu" panose="020B0504030602030204" pitchFamily="34" charset="0"/>
      <p:regular r:id="rId29"/>
      <p:bold r:id="rId30"/>
      <p:italic r:id="rId31"/>
      <p:boldItalic r:id="rId32"/>
    </p:embeddedFont>
    <p:embeddedFont>
      <p:font typeface="Ubuntu Bold" panose="020B080403060203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5004FE-DC8D-417D-B21E-AE1714FF73E9}" v="18" dt="2023-04-07T16:13:32.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9020" autoAdjust="0"/>
  </p:normalViewPr>
  <p:slideViewPr>
    <p:cSldViewPr>
      <p:cViewPr varScale="1">
        <p:scale>
          <a:sx n="36" d="100"/>
          <a:sy n="36" d="100"/>
        </p:scale>
        <p:origin x="1690"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07.04.2023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My name is ____________.  I am part of the HOPUS project and I thank you for this opportunity to share HOPUS with you.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4271122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Although the Academia Cristo program is very young, already hundreds of thousands have downloaded the app.  Thousands have finished the first level of self-directed classes. Currently, more than 600 students are in their second level of study and already close to 100 have graduated with many more in the pipeline. At this time, we have 20 leaders who are growing their groups – a number that will grow as more people complete their studies. </a:t>
            </a:r>
          </a:p>
          <a:p>
            <a:r>
              <a:rPr lang="en-US"/>
              <a:t>Let's take a look at a few examples: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a Grupo Sembrador led by Juan Reyes.  He is what we would call a handy man. He didn’t go to university, but he has an intuitive knowledge of how to fix things. He runs his own business.  Several months ago, he downloaded the Academia Cristo app and began studying.  After finishing the four self-directed courses of the first level, he continued and finished the 13 courses of the second level, Discipleship 1, taught by the 1LA missionaries via Zoom.  </a:t>
            </a:r>
          </a:p>
          <a:p>
            <a:endParaRPr lang="en-US"/>
          </a:p>
          <a:p>
            <a:r>
              <a:rPr lang="en-US"/>
              <a:t>The final assignment for which they are trained is to start their own Group.  Juan Reyes did that.  It has now grown to over 50 people.  Not too long ago, after instructing them through our membership class known as Aprendan de Mi (Learn of Me), 18 people were confirmed and celebrated Holy Communion as members of our fellowship.</a:t>
            </a:r>
          </a:p>
          <a:p>
            <a:endParaRPr lang="en-US"/>
          </a:p>
          <a:p>
            <a:r>
              <a:rPr lang="en-US"/>
              <a:t>Juan Reyes lives in Tenancinango, Mexico.  This is a city that has the unenviable reputation of being the sex-trafficking capital of the world.  By God's grace, and Academia Cristo supported by your mission dollars, Juan Reyes has brought the light of the gospel to this very dark place.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Amelia Torres.  Amelia is approximately 40 years old.  She has a doctorate in Anthropology.  She lives in Pucallpa (Pu-kai-pa), a gateway river town to the Amazon.  She is studying in the third level of instruction, Discipleship 2.  She has gathered a group of some 40 people.  </a:t>
            </a:r>
          </a:p>
          <a:p>
            <a:endParaRPr lang="en-US"/>
          </a:p>
          <a:p>
            <a:r>
              <a:rPr lang="en-US"/>
              <a:t>Recently, they brought property where, one day, they plan to have their church.  This spirit-filled woman has successfully encouraged 4 men in her group to study (they are all in Discipleship 1) with the goal that these men will be the future leaders of the group.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Finally, we meet Dr. Eduardo Milenesi who lives near La Paz, Bolivia.  Dr. Milenesi is an eyes, ears, and throat surgeon.  He has a successful practice and is building his own hospital.  He was so impressed with what he learned via Academia Cristo, he decided to include a chapel in his building where his Group could meet.  These are but three examples of the harvest the Lord is giving us through the teaching of his word.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Lord has blessed the work of Academia Cristo in Latin America, and now, with certain modifications, we are applying the same strategy and materials to the 60 million Hispanics in the United States.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It begs the question, “Where to start?”  The answer is both simple and obvious.  According to our annual statistical report, there are 181 congregations, spread throughout our synod, that have Hispanic members.  We call these the “known Hispanics.” We are going to ask them to download the AC app and enroll in the first level of self-directed classes (App classes).  While they are studying, we will encourage them to ask the Hispanics in their FRAN network (Hispanics not yet known to us) to do the same. In short, we go from the knowns to the unknowns.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We trust in the Lord that some of those who finish the first level will continue to learn and train in the second and third level.  These will be our leaders, trained to establish a Spanish-speaking ministry.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help us reach these 181 congregations, there are 22 pastors, 1 lay minister, and 2 graduates of Academia Cristo who have been trained to implement HOPUS.  They are our lieutenants.</a:t>
            </a:r>
          </a:p>
          <a:p>
            <a:endParaRPr lang="en-US"/>
          </a:p>
          <a:p>
            <a:r>
              <a:rPr lang="en-US"/>
              <a:t>Collectively, they have contacted the congregations in their region of responsibility and encouraged the pastor and his congregation to participate in HOPUS.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Willingness to participate simply means the pastor will encourage his Hispanic members to download the app and enroll in the first level of self-directed courses.</a:t>
            </a:r>
          </a:p>
          <a:p>
            <a:endParaRPr lang="en-US"/>
          </a:p>
          <a:p>
            <a:r>
              <a:rPr lang="en-US"/>
              <a:t>He will be their cheerleader, encouraging them to finish what they have started and to continue to more advanced training as future Hispanic leaders. The rest is in the Spirit’s hands.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is HOPUS in a nutshell.  We are grateful for this opportunity to share because we are convinced that there are significantly more congregations with Hispanic members than the 181 mentioned.  Perhaps you are one of those congregations, or simply a congregation with Hispanics in your parish area. </a:t>
            </a:r>
          </a:p>
          <a:p>
            <a:endParaRPr lang="en-US" dirty="0"/>
          </a:p>
          <a:p>
            <a:r>
              <a:rPr lang="en-US" dirty="0"/>
              <a:t>Our prayer is that you will also participate in HOPUS.  Simply contact your lieutenant and he will give you all the details. </a:t>
            </a:r>
          </a:p>
          <a:p>
            <a:endParaRPr lang="en-US" dirty="0"/>
          </a:p>
          <a:p>
            <a:r>
              <a:rPr lang="en-US" dirty="0"/>
              <a:t>We thank you in advance for your prayers.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HOPUS is an acronym for Hispanic Outreach Project in the United States.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March of 1963, Martin Luther King gave his famous “I have a dream” speech. It inspired millions.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HOPUS also has a big dream. Under God, in the next decade, our dream is to reach hundreds of thousands of Hispanics in the United States with the full gospel of Jesus Christ, and to enable hundreds of our congregations to also have a Spanish-speaking ministry, led by men trained through Academia Cristo, with no cost to the congregation or additional time demands on their current ministry.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That dream is already becoming reality. But for the dream to come to full fruition, we seek your prayers and your participation.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this short presentation, let us talk about three things: Academia Cristo, what HOPUS has done to date, and how you can help.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Academia Cristo is the program currently used in Latin America to a) thoroughly educate men and women in the Word of God, and b) to prepare them to form group ministries (Grupos Sembrador).  </a:t>
            </a:r>
          </a:p>
          <a:p>
            <a:endParaRPr lang="en-US"/>
          </a:p>
          <a:p>
            <a:r>
              <a:rPr lang="en-US"/>
              <a:t>As these groups grow through the Word, both spiritually and numerically, they are recognized as an Iglesia Cristo (Christ Church) belonging to our new Latin American synod, Iglesia Cristo WELS Internacional.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education of these Latino leaders takes place on three levels.  It starts when people download the Academia Cristo app and take what is essentially, a self-directed Bible Information Course. </a:t>
            </a:r>
          </a:p>
          <a:p>
            <a:r>
              <a:rPr lang="en-US"/>
              <a:t>Those that finish the first levels qualify for the next two levels taught via Zoom by our 1LA missionaries and national pastors. Those that complete all three levels have studied with us for approximately two years.  It is a thorough process.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Incorporated into these three levels of education in the Word is leadership training that provides them the strategies and materials they will use to form their groups, something they are expected to do during their second and third level of training.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png"/><Relationship Id="rId7" Type="http://schemas.openxmlformats.org/officeDocument/2006/relationships/image" Target="../media/image83.svg"/><Relationship Id="rId12" Type="http://schemas.openxmlformats.org/officeDocument/2006/relationships/image" Target="../media/image8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75.jpeg"/><Relationship Id="rId10" Type="http://schemas.openxmlformats.org/officeDocument/2006/relationships/image" Target="../media/image86.png"/><Relationship Id="rId4" Type="http://schemas.openxmlformats.org/officeDocument/2006/relationships/image" Target="../media/image5.svg"/><Relationship Id="rId9" Type="http://schemas.openxmlformats.org/officeDocument/2006/relationships/image" Target="../media/image85.svg"/></Relationships>
</file>

<file path=ppt/slides/_rels/slide1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1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1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jpeg"/></Relationships>
</file>

<file path=ppt/slides/_rels/slide14.xml.rels><?xml version="1.0" encoding="UTF-8" standalone="yes"?>
<Relationships xmlns="http://schemas.openxmlformats.org/package/2006/relationships"><Relationship Id="rId26" Type="http://schemas.openxmlformats.org/officeDocument/2006/relationships/image" Target="../media/image30.jpeg"/><Relationship Id="rId21" Type="http://schemas.openxmlformats.org/officeDocument/2006/relationships/image" Target="../media/image25.jpeg"/><Relationship Id="rId34" Type="http://schemas.openxmlformats.org/officeDocument/2006/relationships/image" Target="../media/image38.jpeg"/><Relationship Id="rId42" Type="http://schemas.openxmlformats.org/officeDocument/2006/relationships/image" Target="../media/image46.jpeg"/><Relationship Id="rId47" Type="http://schemas.openxmlformats.org/officeDocument/2006/relationships/image" Target="../media/image51.jpeg"/><Relationship Id="rId50" Type="http://schemas.openxmlformats.org/officeDocument/2006/relationships/image" Target="../media/image54.jpeg"/><Relationship Id="rId55" Type="http://schemas.openxmlformats.org/officeDocument/2006/relationships/image" Target="../media/image59.jpeg"/><Relationship Id="rId63" Type="http://schemas.openxmlformats.org/officeDocument/2006/relationships/image" Target="../media/image67.jpeg"/><Relationship Id="rId7" Type="http://schemas.openxmlformats.org/officeDocument/2006/relationships/image" Target="../media/image11.jpeg"/><Relationship Id="rId2" Type="http://schemas.openxmlformats.org/officeDocument/2006/relationships/notesSlide" Target="../notesSlides/notesSlide14.xml"/><Relationship Id="rId16" Type="http://schemas.openxmlformats.org/officeDocument/2006/relationships/image" Target="../media/image20.jpeg"/><Relationship Id="rId29" Type="http://schemas.openxmlformats.org/officeDocument/2006/relationships/image" Target="../media/image33.jpeg"/><Relationship Id="rId11" Type="http://schemas.openxmlformats.org/officeDocument/2006/relationships/image" Target="../media/image15.jpeg"/><Relationship Id="rId24" Type="http://schemas.openxmlformats.org/officeDocument/2006/relationships/image" Target="../media/image28.jpeg"/><Relationship Id="rId32" Type="http://schemas.openxmlformats.org/officeDocument/2006/relationships/image" Target="../media/image36.jpeg"/><Relationship Id="rId37" Type="http://schemas.openxmlformats.org/officeDocument/2006/relationships/image" Target="../media/image41.jpeg"/><Relationship Id="rId40" Type="http://schemas.openxmlformats.org/officeDocument/2006/relationships/image" Target="../media/image44.jpeg"/><Relationship Id="rId45" Type="http://schemas.openxmlformats.org/officeDocument/2006/relationships/image" Target="../media/image49.jpeg"/><Relationship Id="rId53" Type="http://schemas.openxmlformats.org/officeDocument/2006/relationships/image" Target="../media/image57.jpeg"/><Relationship Id="rId58" Type="http://schemas.openxmlformats.org/officeDocument/2006/relationships/image" Target="../media/image62.jpeg"/><Relationship Id="rId66" Type="http://schemas.openxmlformats.org/officeDocument/2006/relationships/image" Target="../media/image70.jpeg"/><Relationship Id="rId5" Type="http://schemas.openxmlformats.org/officeDocument/2006/relationships/image" Target="../media/image9.jpeg"/><Relationship Id="rId61" Type="http://schemas.openxmlformats.org/officeDocument/2006/relationships/image" Target="../media/image65.jpeg"/><Relationship Id="rId19" Type="http://schemas.openxmlformats.org/officeDocument/2006/relationships/image" Target="../media/image23.jpeg"/><Relationship Id="rId14" Type="http://schemas.openxmlformats.org/officeDocument/2006/relationships/image" Target="../media/image18.jpeg"/><Relationship Id="rId22" Type="http://schemas.openxmlformats.org/officeDocument/2006/relationships/image" Target="../media/image26.jpeg"/><Relationship Id="rId27" Type="http://schemas.openxmlformats.org/officeDocument/2006/relationships/image" Target="../media/image31.jpeg"/><Relationship Id="rId30" Type="http://schemas.openxmlformats.org/officeDocument/2006/relationships/image" Target="../media/image34.jpeg"/><Relationship Id="rId35" Type="http://schemas.openxmlformats.org/officeDocument/2006/relationships/image" Target="../media/image39.jpeg"/><Relationship Id="rId43" Type="http://schemas.openxmlformats.org/officeDocument/2006/relationships/image" Target="../media/image47.jpeg"/><Relationship Id="rId48" Type="http://schemas.openxmlformats.org/officeDocument/2006/relationships/image" Target="../media/image52.jpeg"/><Relationship Id="rId56" Type="http://schemas.openxmlformats.org/officeDocument/2006/relationships/image" Target="../media/image60.jpeg"/><Relationship Id="rId64" Type="http://schemas.openxmlformats.org/officeDocument/2006/relationships/image" Target="../media/image68.jpeg"/><Relationship Id="rId8" Type="http://schemas.openxmlformats.org/officeDocument/2006/relationships/image" Target="../media/image12.jpeg"/><Relationship Id="rId51" Type="http://schemas.openxmlformats.org/officeDocument/2006/relationships/image" Target="../media/image55.jpeg"/><Relationship Id="rId3" Type="http://schemas.openxmlformats.org/officeDocument/2006/relationships/image" Target="../media/image7.jpeg"/><Relationship Id="rId12" Type="http://schemas.openxmlformats.org/officeDocument/2006/relationships/image" Target="../media/image16.jpeg"/><Relationship Id="rId17" Type="http://schemas.openxmlformats.org/officeDocument/2006/relationships/image" Target="../media/image21.jpeg"/><Relationship Id="rId25" Type="http://schemas.openxmlformats.org/officeDocument/2006/relationships/image" Target="../media/image29.jpeg"/><Relationship Id="rId33" Type="http://schemas.openxmlformats.org/officeDocument/2006/relationships/image" Target="../media/image37.jpeg"/><Relationship Id="rId38" Type="http://schemas.openxmlformats.org/officeDocument/2006/relationships/image" Target="../media/image42.jpeg"/><Relationship Id="rId46" Type="http://schemas.openxmlformats.org/officeDocument/2006/relationships/image" Target="../media/image50.jpeg"/><Relationship Id="rId59" Type="http://schemas.openxmlformats.org/officeDocument/2006/relationships/image" Target="../media/image63.jpeg"/><Relationship Id="rId67" Type="http://schemas.openxmlformats.org/officeDocument/2006/relationships/image" Target="../media/image71.jpeg"/><Relationship Id="rId20" Type="http://schemas.openxmlformats.org/officeDocument/2006/relationships/image" Target="../media/image24.jpeg"/><Relationship Id="rId41" Type="http://schemas.openxmlformats.org/officeDocument/2006/relationships/image" Target="../media/image45.jpeg"/><Relationship Id="rId54" Type="http://schemas.openxmlformats.org/officeDocument/2006/relationships/image" Target="../media/image58.jpeg"/><Relationship Id="rId6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10.jpeg"/><Relationship Id="rId15" Type="http://schemas.openxmlformats.org/officeDocument/2006/relationships/image" Target="../media/image19.jpeg"/><Relationship Id="rId23" Type="http://schemas.openxmlformats.org/officeDocument/2006/relationships/image" Target="../media/image27.jpeg"/><Relationship Id="rId28" Type="http://schemas.openxmlformats.org/officeDocument/2006/relationships/image" Target="../media/image32.jpeg"/><Relationship Id="rId36" Type="http://schemas.openxmlformats.org/officeDocument/2006/relationships/image" Target="../media/image40.jpeg"/><Relationship Id="rId49" Type="http://schemas.openxmlformats.org/officeDocument/2006/relationships/image" Target="../media/image53.jpeg"/><Relationship Id="rId57" Type="http://schemas.openxmlformats.org/officeDocument/2006/relationships/image" Target="../media/image61.jpeg"/><Relationship Id="rId10" Type="http://schemas.openxmlformats.org/officeDocument/2006/relationships/image" Target="../media/image14.jpeg"/><Relationship Id="rId31" Type="http://schemas.openxmlformats.org/officeDocument/2006/relationships/image" Target="../media/image35.jpeg"/><Relationship Id="rId44" Type="http://schemas.openxmlformats.org/officeDocument/2006/relationships/image" Target="../media/image48.jpeg"/><Relationship Id="rId52" Type="http://schemas.openxmlformats.org/officeDocument/2006/relationships/image" Target="../media/image56.jpeg"/><Relationship Id="rId60" Type="http://schemas.openxmlformats.org/officeDocument/2006/relationships/image" Target="../media/image64.jpeg"/><Relationship Id="rId65" Type="http://schemas.openxmlformats.org/officeDocument/2006/relationships/image" Target="../media/image69.jpeg"/><Relationship Id="rId4" Type="http://schemas.openxmlformats.org/officeDocument/2006/relationships/image" Target="../media/image8.jpeg"/><Relationship Id="rId9" Type="http://schemas.openxmlformats.org/officeDocument/2006/relationships/image" Target="../media/image13.jpeg"/><Relationship Id="rId13" Type="http://schemas.openxmlformats.org/officeDocument/2006/relationships/image" Target="../media/image17.jpeg"/><Relationship Id="rId18" Type="http://schemas.openxmlformats.org/officeDocument/2006/relationships/image" Target="../media/image22.jpeg"/><Relationship Id="rId39"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99.svg"/><Relationship Id="rId4" Type="http://schemas.openxmlformats.org/officeDocument/2006/relationships/image" Target="../media/image98.png"/></Relationships>
</file>

<file path=ppt/slides/_rels/slide16.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102.png"/><Relationship Id="rId4" Type="http://schemas.openxmlformats.org/officeDocument/2006/relationships/image" Target="../media/image101.png"/></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97.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74.png"/><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72.jpe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26" Type="http://schemas.openxmlformats.org/officeDocument/2006/relationships/image" Target="../media/image30.jpeg"/><Relationship Id="rId21" Type="http://schemas.openxmlformats.org/officeDocument/2006/relationships/image" Target="../media/image25.jpeg"/><Relationship Id="rId34" Type="http://schemas.openxmlformats.org/officeDocument/2006/relationships/image" Target="../media/image38.jpeg"/><Relationship Id="rId42" Type="http://schemas.openxmlformats.org/officeDocument/2006/relationships/image" Target="../media/image46.jpeg"/><Relationship Id="rId47" Type="http://schemas.openxmlformats.org/officeDocument/2006/relationships/image" Target="../media/image51.jpeg"/><Relationship Id="rId50" Type="http://schemas.openxmlformats.org/officeDocument/2006/relationships/image" Target="../media/image54.jpeg"/><Relationship Id="rId55" Type="http://schemas.openxmlformats.org/officeDocument/2006/relationships/image" Target="../media/image59.jpeg"/><Relationship Id="rId63" Type="http://schemas.openxmlformats.org/officeDocument/2006/relationships/image" Target="../media/image67.jpeg"/><Relationship Id="rId7" Type="http://schemas.openxmlformats.org/officeDocument/2006/relationships/image" Target="../media/image11.jpeg"/><Relationship Id="rId2" Type="http://schemas.openxmlformats.org/officeDocument/2006/relationships/notesSlide" Target="../notesSlides/notesSlide4.xml"/><Relationship Id="rId16" Type="http://schemas.openxmlformats.org/officeDocument/2006/relationships/image" Target="../media/image20.jpeg"/><Relationship Id="rId29" Type="http://schemas.openxmlformats.org/officeDocument/2006/relationships/image" Target="../media/image33.jpeg"/><Relationship Id="rId11" Type="http://schemas.openxmlformats.org/officeDocument/2006/relationships/image" Target="../media/image15.jpeg"/><Relationship Id="rId24" Type="http://schemas.openxmlformats.org/officeDocument/2006/relationships/image" Target="../media/image28.jpeg"/><Relationship Id="rId32" Type="http://schemas.openxmlformats.org/officeDocument/2006/relationships/image" Target="../media/image36.jpeg"/><Relationship Id="rId37" Type="http://schemas.openxmlformats.org/officeDocument/2006/relationships/image" Target="../media/image41.jpeg"/><Relationship Id="rId40" Type="http://schemas.openxmlformats.org/officeDocument/2006/relationships/image" Target="../media/image44.jpeg"/><Relationship Id="rId45" Type="http://schemas.openxmlformats.org/officeDocument/2006/relationships/image" Target="../media/image49.jpeg"/><Relationship Id="rId53" Type="http://schemas.openxmlformats.org/officeDocument/2006/relationships/image" Target="../media/image57.jpeg"/><Relationship Id="rId58" Type="http://schemas.openxmlformats.org/officeDocument/2006/relationships/image" Target="../media/image62.jpeg"/><Relationship Id="rId66" Type="http://schemas.openxmlformats.org/officeDocument/2006/relationships/image" Target="../media/image70.jpeg"/><Relationship Id="rId5" Type="http://schemas.openxmlformats.org/officeDocument/2006/relationships/image" Target="../media/image9.jpeg"/><Relationship Id="rId61" Type="http://schemas.openxmlformats.org/officeDocument/2006/relationships/image" Target="../media/image65.jpeg"/><Relationship Id="rId19" Type="http://schemas.openxmlformats.org/officeDocument/2006/relationships/image" Target="../media/image23.jpeg"/><Relationship Id="rId14" Type="http://schemas.openxmlformats.org/officeDocument/2006/relationships/image" Target="../media/image18.jpeg"/><Relationship Id="rId22" Type="http://schemas.openxmlformats.org/officeDocument/2006/relationships/image" Target="../media/image26.jpeg"/><Relationship Id="rId27" Type="http://schemas.openxmlformats.org/officeDocument/2006/relationships/image" Target="../media/image31.jpeg"/><Relationship Id="rId30" Type="http://schemas.openxmlformats.org/officeDocument/2006/relationships/image" Target="../media/image34.jpeg"/><Relationship Id="rId35" Type="http://schemas.openxmlformats.org/officeDocument/2006/relationships/image" Target="../media/image39.jpeg"/><Relationship Id="rId43" Type="http://schemas.openxmlformats.org/officeDocument/2006/relationships/image" Target="../media/image47.jpeg"/><Relationship Id="rId48" Type="http://schemas.openxmlformats.org/officeDocument/2006/relationships/image" Target="../media/image52.jpeg"/><Relationship Id="rId56" Type="http://schemas.openxmlformats.org/officeDocument/2006/relationships/image" Target="../media/image60.jpeg"/><Relationship Id="rId64" Type="http://schemas.openxmlformats.org/officeDocument/2006/relationships/image" Target="../media/image68.jpeg"/><Relationship Id="rId8" Type="http://schemas.openxmlformats.org/officeDocument/2006/relationships/image" Target="../media/image12.jpeg"/><Relationship Id="rId51" Type="http://schemas.openxmlformats.org/officeDocument/2006/relationships/image" Target="../media/image55.jpeg"/><Relationship Id="rId3" Type="http://schemas.openxmlformats.org/officeDocument/2006/relationships/image" Target="../media/image7.jpeg"/><Relationship Id="rId12" Type="http://schemas.openxmlformats.org/officeDocument/2006/relationships/image" Target="../media/image16.jpeg"/><Relationship Id="rId17" Type="http://schemas.openxmlformats.org/officeDocument/2006/relationships/image" Target="../media/image21.jpeg"/><Relationship Id="rId25" Type="http://schemas.openxmlformats.org/officeDocument/2006/relationships/image" Target="../media/image29.jpeg"/><Relationship Id="rId33" Type="http://schemas.openxmlformats.org/officeDocument/2006/relationships/image" Target="../media/image37.jpeg"/><Relationship Id="rId38" Type="http://schemas.openxmlformats.org/officeDocument/2006/relationships/image" Target="../media/image42.jpeg"/><Relationship Id="rId46" Type="http://schemas.openxmlformats.org/officeDocument/2006/relationships/image" Target="../media/image50.jpeg"/><Relationship Id="rId59" Type="http://schemas.openxmlformats.org/officeDocument/2006/relationships/image" Target="../media/image63.jpeg"/><Relationship Id="rId67" Type="http://schemas.openxmlformats.org/officeDocument/2006/relationships/image" Target="../media/image71.jpeg"/><Relationship Id="rId20" Type="http://schemas.openxmlformats.org/officeDocument/2006/relationships/image" Target="../media/image24.jpeg"/><Relationship Id="rId41" Type="http://schemas.openxmlformats.org/officeDocument/2006/relationships/image" Target="../media/image45.jpeg"/><Relationship Id="rId54" Type="http://schemas.openxmlformats.org/officeDocument/2006/relationships/image" Target="../media/image58.jpeg"/><Relationship Id="rId6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10.jpeg"/><Relationship Id="rId15" Type="http://schemas.openxmlformats.org/officeDocument/2006/relationships/image" Target="../media/image19.jpeg"/><Relationship Id="rId23" Type="http://schemas.openxmlformats.org/officeDocument/2006/relationships/image" Target="../media/image27.jpeg"/><Relationship Id="rId28" Type="http://schemas.openxmlformats.org/officeDocument/2006/relationships/image" Target="../media/image32.jpeg"/><Relationship Id="rId36" Type="http://schemas.openxmlformats.org/officeDocument/2006/relationships/image" Target="../media/image40.jpeg"/><Relationship Id="rId49" Type="http://schemas.openxmlformats.org/officeDocument/2006/relationships/image" Target="../media/image53.jpeg"/><Relationship Id="rId57" Type="http://schemas.openxmlformats.org/officeDocument/2006/relationships/image" Target="../media/image61.jpeg"/><Relationship Id="rId10" Type="http://schemas.openxmlformats.org/officeDocument/2006/relationships/image" Target="../media/image14.jpeg"/><Relationship Id="rId31" Type="http://schemas.openxmlformats.org/officeDocument/2006/relationships/image" Target="../media/image35.jpeg"/><Relationship Id="rId44" Type="http://schemas.openxmlformats.org/officeDocument/2006/relationships/image" Target="../media/image48.jpeg"/><Relationship Id="rId52" Type="http://schemas.openxmlformats.org/officeDocument/2006/relationships/image" Target="../media/image56.jpeg"/><Relationship Id="rId60" Type="http://schemas.openxmlformats.org/officeDocument/2006/relationships/image" Target="../media/image64.jpeg"/><Relationship Id="rId65" Type="http://schemas.openxmlformats.org/officeDocument/2006/relationships/image" Target="../media/image69.jpeg"/><Relationship Id="rId4" Type="http://schemas.openxmlformats.org/officeDocument/2006/relationships/image" Target="../media/image8.jpeg"/><Relationship Id="rId9" Type="http://schemas.openxmlformats.org/officeDocument/2006/relationships/image" Target="../media/image13.jpeg"/><Relationship Id="rId13" Type="http://schemas.openxmlformats.org/officeDocument/2006/relationships/image" Target="../media/image17.jpeg"/><Relationship Id="rId18" Type="http://schemas.openxmlformats.org/officeDocument/2006/relationships/image" Target="../media/image22.jpeg"/><Relationship Id="rId39"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8.jpeg"/><Relationship Id="rId4" Type="http://schemas.openxmlformats.org/officeDocument/2006/relationships/image" Target="../media/image77.jpeg"/></Relationships>
</file>

<file path=ppt/slides/_rels/slide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92C66"/>
        </a:solidFill>
        <a:effectLst/>
      </p:bgPr>
    </p:bg>
    <p:spTree>
      <p:nvGrpSpPr>
        <p:cNvPr id="1" name=""/>
        <p:cNvGrpSpPr/>
        <p:nvPr/>
      </p:nvGrpSpPr>
      <p:grpSpPr>
        <a:xfrm>
          <a:off x="0" y="0"/>
          <a:ext cx="0" cy="0"/>
          <a:chOff x="0" y="0"/>
          <a:chExt cx="0" cy="0"/>
        </a:xfrm>
      </p:grpSpPr>
      <p:sp>
        <p:nvSpPr>
          <p:cNvPr id="2" name="AutoShape 2"/>
          <p:cNvSpPr/>
          <p:nvPr/>
        </p:nvSpPr>
        <p:spPr>
          <a:xfrm>
            <a:off x="455209" y="487069"/>
            <a:ext cx="17377583" cy="9312861"/>
          </a:xfrm>
          <a:prstGeom prst="rect">
            <a:avLst/>
          </a:prstGeom>
          <a:solidFill>
            <a:srgbClr val="F5FBF6"/>
          </a:solidFill>
        </p:spPr>
      </p:sp>
      <p:pic>
        <p:nvPicPr>
          <p:cNvPr id="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356184" y="566670"/>
            <a:ext cx="12859121" cy="896315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BF6"/>
        </a:solidFill>
        <a:effectLst/>
      </p:bgPr>
    </p:bg>
    <p:spTree>
      <p:nvGrpSpPr>
        <p:cNvPr id="1" name=""/>
        <p:cNvGrpSpPr/>
        <p:nvPr/>
      </p:nvGrpSpPr>
      <p:grpSpPr>
        <a:xfrm>
          <a:off x="0" y="0"/>
          <a:ext cx="0" cy="0"/>
          <a:chOff x="0" y="0"/>
          <a:chExt cx="0" cy="0"/>
        </a:xfrm>
      </p:grpSpPr>
      <p:sp>
        <p:nvSpPr>
          <p:cNvPr id="2" name="AutoShape 2"/>
          <p:cNvSpPr/>
          <p:nvPr/>
        </p:nvSpPr>
        <p:spPr>
          <a:xfrm>
            <a:off x="455209" y="487069"/>
            <a:ext cx="17377583" cy="9312861"/>
          </a:xfrm>
          <a:prstGeom prst="rect">
            <a:avLst/>
          </a:prstGeom>
          <a:solidFill>
            <a:srgbClr val="092C66"/>
          </a:solidFill>
        </p:spPr>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82467" y="-474166"/>
            <a:ext cx="7161533" cy="11644541"/>
          </a:xfrm>
          <a:prstGeom prst="rect">
            <a:avLst/>
          </a:prstGeom>
        </p:spPr>
      </p:pic>
      <p:grpSp>
        <p:nvGrpSpPr>
          <p:cNvPr id="4" name="Group 4"/>
          <p:cNvGrpSpPr/>
          <p:nvPr/>
        </p:nvGrpSpPr>
        <p:grpSpPr>
          <a:xfrm>
            <a:off x="2602789" y="934971"/>
            <a:ext cx="2037312" cy="2037312"/>
            <a:chOff x="0" y="0"/>
            <a:chExt cx="2716416" cy="2716416"/>
          </a:xfrm>
        </p:grpSpPr>
        <p:pic>
          <p:nvPicPr>
            <p:cNvPr id="5" name="Picture 5"/>
            <p:cNvPicPr>
              <a:picLocks noChangeAspect="1"/>
            </p:cNvPicPr>
            <p:nvPr/>
          </p:nvPicPr>
          <p:blipFill>
            <a:blip r:embed="rId5"/>
            <a:srcRect l="5688" t="8736" r="62772" b="54722"/>
            <a:stretch>
              <a:fillRect/>
            </a:stretch>
          </p:blipFill>
          <p:spPr>
            <a:xfrm>
              <a:off x="0" y="0"/>
              <a:ext cx="2716416" cy="2716416"/>
            </a:xfrm>
            <a:prstGeom prst="rect">
              <a:avLst/>
            </a:prstGeom>
          </p:spPr>
        </p:pic>
        <p:grpSp>
          <p:nvGrpSpPr>
            <p:cNvPr id="6" name="Group 6"/>
            <p:cNvGrpSpPr/>
            <p:nvPr/>
          </p:nvGrpSpPr>
          <p:grpSpPr>
            <a:xfrm>
              <a:off x="2454112" y="1933642"/>
              <a:ext cx="262304" cy="438819"/>
              <a:chOff x="0" y="0"/>
              <a:chExt cx="51813" cy="86680"/>
            </a:xfrm>
          </p:grpSpPr>
          <p:sp>
            <p:nvSpPr>
              <p:cNvPr id="7" name="Freeform 7"/>
              <p:cNvSpPr/>
              <p:nvPr/>
            </p:nvSpPr>
            <p:spPr>
              <a:xfrm>
                <a:off x="0" y="0"/>
                <a:ext cx="51813" cy="86680"/>
              </a:xfrm>
              <a:custGeom>
                <a:avLst/>
                <a:gdLst/>
                <a:ahLst/>
                <a:cxnLst/>
                <a:rect l="l" t="t" r="r" b="b"/>
                <a:pathLst>
                  <a:path w="51813" h="86680">
                    <a:moveTo>
                      <a:pt x="0" y="0"/>
                    </a:moveTo>
                    <a:lnTo>
                      <a:pt x="51813" y="0"/>
                    </a:lnTo>
                    <a:lnTo>
                      <a:pt x="51813" y="86680"/>
                    </a:lnTo>
                    <a:lnTo>
                      <a:pt x="0" y="86680"/>
                    </a:lnTo>
                    <a:close/>
                  </a:path>
                </a:pathLst>
              </a:custGeom>
              <a:solidFill>
                <a:srgbClr val="FFFFFF"/>
              </a:solidFill>
            </p:spPr>
          </p:sp>
          <p:sp>
            <p:nvSpPr>
              <p:cNvPr id="8" name="TextBox 8"/>
              <p:cNvSpPr txBox="1"/>
              <p:nvPr/>
            </p:nvSpPr>
            <p:spPr>
              <a:xfrm>
                <a:off x="0" y="-57150"/>
                <a:ext cx="812800" cy="869950"/>
              </a:xfrm>
              <a:prstGeom prst="rect">
                <a:avLst/>
              </a:prstGeom>
            </p:spPr>
            <p:txBody>
              <a:bodyPr lIns="50800" tIns="50800" rIns="50800" bIns="50800" rtlCol="0" anchor="ctr"/>
              <a:lstStyle/>
              <a:p>
                <a:pPr algn="ctr">
                  <a:lnSpc>
                    <a:spcPts val="2821"/>
                  </a:lnSpc>
                </a:pPr>
                <a:endParaRPr/>
              </a:p>
            </p:txBody>
          </p:sp>
        </p:grpSp>
      </p:grpSp>
      <p:grpSp>
        <p:nvGrpSpPr>
          <p:cNvPr id="9" name="Group 9"/>
          <p:cNvGrpSpPr/>
          <p:nvPr/>
        </p:nvGrpSpPr>
        <p:grpSpPr>
          <a:xfrm>
            <a:off x="6258144" y="4323198"/>
            <a:ext cx="2109331" cy="2049811"/>
            <a:chOff x="0" y="0"/>
            <a:chExt cx="2812442" cy="2733081"/>
          </a:xfrm>
        </p:grpSpPr>
        <p:pic>
          <p:nvPicPr>
            <p:cNvPr id="10" name="Picture 10"/>
            <p:cNvPicPr>
              <a:picLocks noChangeAspect="1"/>
            </p:cNvPicPr>
            <p:nvPr/>
          </p:nvPicPr>
          <p:blipFill>
            <a:blip r:embed="rId5"/>
            <a:srcRect l="34917" t="12630" r="34407" b="52676"/>
            <a:stretch>
              <a:fillRect/>
            </a:stretch>
          </p:blipFill>
          <p:spPr>
            <a:xfrm>
              <a:off x="0" y="0"/>
              <a:ext cx="2799742" cy="2733081"/>
            </a:xfrm>
            <a:prstGeom prst="rect">
              <a:avLst/>
            </a:prstGeom>
          </p:spPr>
        </p:pic>
        <p:grpSp>
          <p:nvGrpSpPr>
            <p:cNvPr id="11" name="Group 11"/>
            <p:cNvGrpSpPr/>
            <p:nvPr/>
          </p:nvGrpSpPr>
          <p:grpSpPr>
            <a:xfrm>
              <a:off x="2404661" y="2186382"/>
              <a:ext cx="395081" cy="546700"/>
              <a:chOff x="0" y="0"/>
              <a:chExt cx="78041" cy="107990"/>
            </a:xfrm>
          </p:grpSpPr>
          <p:sp>
            <p:nvSpPr>
              <p:cNvPr id="12" name="Freeform 12"/>
              <p:cNvSpPr/>
              <p:nvPr/>
            </p:nvSpPr>
            <p:spPr>
              <a:xfrm>
                <a:off x="0" y="0"/>
                <a:ext cx="78041" cy="107990"/>
              </a:xfrm>
              <a:custGeom>
                <a:avLst/>
                <a:gdLst/>
                <a:ahLst/>
                <a:cxnLst/>
                <a:rect l="l" t="t" r="r" b="b"/>
                <a:pathLst>
                  <a:path w="78041" h="107990">
                    <a:moveTo>
                      <a:pt x="0" y="0"/>
                    </a:moveTo>
                    <a:lnTo>
                      <a:pt x="78041" y="0"/>
                    </a:lnTo>
                    <a:lnTo>
                      <a:pt x="78041" y="107990"/>
                    </a:lnTo>
                    <a:lnTo>
                      <a:pt x="0" y="107990"/>
                    </a:lnTo>
                    <a:close/>
                  </a:path>
                </a:pathLst>
              </a:custGeom>
              <a:solidFill>
                <a:srgbClr val="FFFFFF"/>
              </a:solidFill>
            </p:spPr>
          </p:sp>
          <p:sp>
            <p:nvSpPr>
              <p:cNvPr id="13" name="TextBox 13"/>
              <p:cNvSpPr txBox="1"/>
              <p:nvPr/>
            </p:nvSpPr>
            <p:spPr>
              <a:xfrm>
                <a:off x="0" y="-57150"/>
                <a:ext cx="812800" cy="869950"/>
              </a:xfrm>
              <a:prstGeom prst="rect">
                <a:avLst/>
              </a:prstGeom>
            </p:spPr>
            <p:txBody>
              <a:bodyPr lIns="50800" tIns="50800" rIns="50800" bIns="50800" rtlCol="0" anchor="ctr"/>
              <a:lstStyle/>
              <a:p>
                <a:pPr algn="ctr">
                  <a:lnSpc>
                    <a:spcPts val="2821"/>
                  </a:lnSpc>
                </a:pPr>
                <a:endParaRPr/>
              </a:p>
            </p:txBody>
          </p:sp>
        </p:grpSp>
        <p:grpSp>
          <p:nvGrpSpPr>
            <p:cNvPr id="14" name="Group 14"/>
            <p:cNvGrpSpPr/>
            <p:nvPr/>
          </p:nvGrpSpPr>
          <p:grpSpPr>
            <a:xfrm>
              <a:off x="2550138" y="331545"/>
              <a:ext cx="262304" cy="438819"/>
              <a:chOff x="0" y="0"/>
              <a:chExt cx="51813" cy="86680"/>
            </a:xfrm>
          </p:grpSpPr>
          <p:sp>
            <p:nvSpPr>
              <p:cNvPr id="15" name="Freeform 15"/>
              <p:cNvSpPr/>
              <p:nvPr/>
            </p:nvSpPr>
            <p:spPr>
              <a:xfrm>
                <a:off x="0" y="0"/>
                <a:ext cx="51813" cy="86680"/>
              </a:xfrm>
              <a:custGeom>
                <a:avLst/>
                <a:gdLst/>
                <a:ahLst/>
                <a:cxnLst/>
                <a:rect l="l" t="t" r="r" b="b"/>
                <a:pathLst>
                  <a:path w="51813" h="86680">
                    <a:moveTo>
                      <a:pt x="0" y="0"/>
                    </a:moveTo>
                    <a:lnTo>
                      <a:pt x="51813" y="0"/>
                    </a:lnTo>
                    <a:lnTo>
                      <a:pt x="51813" y="86680"/>
                    </a:lnTo>
                    <a:lnTo>
                      <a:pt x="0" y="86680"/>
                    </a:lnTo>
                    <a:close/>
                  </a:path>
                </a:pathLst>
              </a:custGeom>
              <a:solidFill>
                <a:srgbClr val="FFFFFF"/>
              </a:solidFill>
            </p:spPr>
          </p:sp>
          <p:sp>
            <p:nvSpPr>
              <p:cNvPr id="16" name="TextBox 16"/>
              <p:cNvSpPr txBox="1"/>
              <p:nvPr/>
            </p:nvSpPr>
            <p:spPr>
              <a:xfrm>
                <a:off x="0" y="-57150"/>
                <a:ext cx="812800" cy="869950"/>
              </a:xfrm>
              <a:prstGeom prst="rect">
                <a:avLst/>
              </a:prstGeom>
            </p:spPr>
            <p:txBody>
              <a:bodyPr lIns="50800" tIns="50800" rIns="50800" bIns="50800" rtlCol="0" anchor="ctr"/>
              <a:lstStyle/>
              <a:p>
                <a:pPr algn="ctr">
                  <a:lnSpc>
                    <a:spcPts val="2821"/>
                  </a:lnSpc>
                </a:pPr>
                <a:endParaRPr/>
              </a:p>
            </p:txBody>
          </p:sp>
        </p:grpSp>
      </p:grpSp>
      <p:grpSp>
        <p:nvGrpSpPr>
          <p:cNvPr id="17" name="Group 17"/>
          <p:cNvGrpSpPr/>
          <p:nvPr/>
        </p:nvGrpSpPr>
        <p:grpSpPr>
          <a:xfrm>
            <a:off x="2401880" y="7441428"/>
            <a:ext cx="2103753" cy="2049811"/>
            <a:chOff x="0" y="0"/>
            <a:chExt cx="2805004" cy="2733081"/>
          </a:xfrm>
        </p:grpSpPr>
        <p:pic>
          <p:nvPicPr>
            <p:cNvPr id="18" name="Picture 18"/>
            <p:cNvPicPr>
              <a:picLocks noChangeAspect="1"/>
            </p:cNvPicPr>
            <p:nvPr/>
          </p:nvPicPr>
          <p:blipFill>
            <a:blip r:embed="rId5"/>
            <a:srcRect l="63547" t="9313" r="4949" b="55122"/>
            <a:stretch>
              <a:fillRect/>
            </a:stretch>
          </p:blipFill>
          <p:spPr>
            <a:xfrm>
              <a:off x="0" y="0"/>
              <a:ext cx="2805004" cy="2733081"/>
            </a:xfrm>
            <a:prstGeom prst="rect">
              <a:avLst/>
            </a:prstGeom>
          </p:spPr>
        </p:pic>
        <p:grpSp>
          <p:nvGrpSpPr>
            <p:cNvPr id="19" name="Group 19"/>
            <p:cNvGrpSpPr/>
            <p:nvPr/>
          </p:nvGrpSpPr>
          <p:grpSpPr>
            <a:xfrm>
              <a:off x="0" y="2186382"/>
              <a:ext cx="395081" cy="546700"/>
              <a:chOff x="0" y="0"/>
              <a:chExt cx="78041" cy="107990"/>
            </a:xfrm>
          </p:grpSpPr>
          <p:sp>
            <p:nvSpPr>
              <p:cNvPr id="20" name="Freeform 20"/>
              <p:cNvSpPr/>
              <p:nvPr/>
            </p:nvSpPr>
            <p:spPr>
              <a:xfrm>
                <a:off x="0" y="0"/>
                <a:ext cx="78041" cy="107990"/>
              </a:xfrm>
              <a:custGeom>
                <a:avLst/>
                <a:gdLst/>
                <a:ahLst/>
                <a:cxnLst/>
                <a:rect l="l" t="t" r="r" b="b"/>
                <a:pathLst>
                  <a:path w="78041" h="107990">
                    <a:moveTo>
                      <a:pt x="0" y="0"/>
                    </a:moveTo>
                    <a:lnTo>
                      <a:pt x="78041" y="0"/>
                    </a:lnTo>
                    <a:lnTo>
                      <a:pt x="78041" y="107990"/>
                    </a:lnTo>
                    <a:lnTo>
                      <a:pt x="0" y="107990"/>
                    </a:lnTo>
                    <a:close/>
                  </a:path>
                </a:pathLst>
              </a:custGeom>
              <a:solidFill>
                <a:srgbClr val="FFFFFF"/>
              </a:solidFill>
            </p:spPr>
          </p:sp>
          <p:sp>
            <p:nvSpPr>
              <p:cNvPr id="21" name="TextBox 21"/>
              <p:cNvSpPr txBox="1"/>
              <p:nvPr/>
            </p:nvSpPr>
            <p:spPr>
              <a:xfrm>
                <a:off x="0" y="-57150"/>
                <a:ext cx="812800" cy="869950"/>
              </a:xfrm>
              <a:prstGeom prst="rect">
                <a:avLst/>
              </a:prstGeom>
            </p:spPr>
            <p:txBody>
              <a:bodyPr lIns="50800" tIns="50800" rIns="50800" bIns="50800" rtlCol="0" anchor="ctr"/>
              <a:lstStyle/>
              <a:p>
                <a:pPr algn="ctr">
                  <a:lnSpc>
                    <a:spcPts val="2821"/>
                  </a:lnSpc>
                </a:pPr>
                <a:endParaRPr/>
              </a:p>
            </p:txBody>
          </p:sp>
        </p:grpSp>
        <p:grpSp>
          <p:nvGrpSpPr>
            <p:cNvPr id="22" name="Group 22"/>
            <p:cNvGrpSpPr/>
            <p:nvPr/>
          </p:nvGrpSpPr>
          <p:grpSpPr>
            <a:xfrm>
              <a:off x="0" y="1828678"/>
              <a:ext cx="262304" cy="438819"/>
              <a:chOff x="0" y="0"/>
              <a:chExt cx="51813" cy="86680"/>
            </a:xfrm>
          </p:grpSpPr>
          <p:sp>
            <p:nvSpPr>
              <p:cNvPr id="23" name="Freeform 23"/>
              <p:cNvSpPr/>
              <p:nvPr/>
            </p:nvSpPr>
            <p:spPr>
              <a:xfrm>
                <a:off x="0" y="0"/>
                <a:ext cx="51813" cy="86680"/>
              </a:xfrm>
              <a:custGeom>
                <a:avLst/>
                <a:gdLst/>
                <a:ahLst/>
                <a:cxnLst/>
                <a:rect l="l" t="t" r="r" b="b"/>
                <a:pathLst>
                  <a:path w="51813" h="86680">
                    <a:moveTo>
                      <a:pt x="0" y="0"/>
                    </a:moveTo>
                    <a:lnTo>
                      <a:pt x="51813" y="0"/>
                    </a:lnTo>
                    <a:lnTo>
                      <a:pt x="51813" y="86680"/>
                    </a:lnTo>
                    <a:lnTo>
                      <a:pt x="0" y="86680"/>
                    </a:lnTo>
                    <a:close/>
                  </a:path>
                </a:pathLst>
              </a:custGeom>
              <a:solidFill>
                <a:srgbClr val="FFFFFF"/>
              </a:solidFill>
            </p:spPr>
          </p:sp>
          <p:sp>
            <p:nvSpPr>
              <p:cNvPr id="24" name="TextBox 24"/>
              <p:cNvSpPr txBox="1"/>
              <p:nvPr/>
            </p:nvSpPr>
            <p:spPr>
              <a:xfrm>
                <a:off x="0" y="-57150"/>
                <a:ext cx="812800" cy="869950"/>
              </a:xfrm>
              <a:prstGeom prst="rect">
                <a:avLst/>
              </a:prstGeom>
            </p:spPr>
            <p:txBody>
              <a:bodyPr lIns="50800" tIns="50800" rIns="50800" bIns="50800" rtlCol="0" anchor="ctr"/>
              <a:lstStyle/>
              <a:p>
                <a:pPr algn="ctr">
                  <a:lnSpc>
                    <a:spcPts val="2821"/>
                  </a:lnSpc>
                </a:pPr>
                <a:endParaRPr/>
              </a:p>
            </p:txBody>
          </p:sp>
        </p:grpSp>
      </p:grpSp>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42778" flipV="1">
            <a:off x="3932370" y="543145"/>
            <a:ext cx="1146526" cy="395109"/>
          </a:xfrm>
          <a:prstGeom prst="rect">
            <a:avLst/>
          </a:prstGeom>
        </p:spPr>
      </p:pic>
      <p:sp>
        <p:nvSpPr>
          <p:cNvPr id="26" name="TextBox 26"/>
          <p:cNvSpPr txBox="1"/>
          <p:nvPr/>
        </p:nvSpPr>
        <p:spPr>
          <a:xfrm>
            <a:off x="3092415" y="4447173"/>
            <a:ext cx="3709781" cy="1297404"/>
          </a:xfrm>
          <a:prstGeom prst="rect">
            <a:avLst/>
          </a:prstGeom>
        </p:spPr>
        <p:txBody>
          <a:bodyPr lIns="0" tIns="0" rIns="0" bIns="0" rtlCol="0" anchor="t">
            <a:spAutoFit/>
          </a:bodyPr>
          <a:lstStyle/>
          <a:p>
            <a:pPr>
              <a:lnSpc>
                <a:spcPts val="5139"/>
              </a:lnSpc>
            </a:pPr>
            <a:r>
              <a:rPr lang="en-US" sz="3671" spc="367">
                <a:solidFill>
                  <a:srgbClr val="555555"/>
                </a:solidFill>
                <a:latin typeface="Ubuntu"/>
              </a:rPr>
              <a:t>600+ current students</a:t>
            </a:r>
          </a:p>
        </p:txBody>
      </p:sp>
      <p:pic>
        <p:nvPicPr>
          <p:cNvPr id="27" name="Picture 2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675930" flipH="1" flipV="1">
            <a:off x="2155830" y="2708054"/>
            <a:ext cx="1146526" cy="395109"/>
          </a:xfrm>
          <a:prstGeom prst="rect">
            <a:avLst/>
          </a:prstGeom>
        </p:spPr>
      </p:pic>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596640" flipH="1">
            <a:off x="7432975" y="6487981"/>
            <a:ext cx="1146526" cy="395109"/>
          </a:xfrm>
          <a:prstGeom prst="rect">
            <a:avLst/>
          </a:prstGeom>
        </p:spPr>
      </p:pic>
      <p:pic>
        <p:nvPicPr>
          <p:cNvPr id="29" name="Picture 2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93416" flipH="1" flipV="1">
            <a:off x="5555352" y="4125644"/>
            <a:ext cx="1146526" cy="395109"/>
          </a:xfrm>
          <a:prstGeom prst="rect">
            <a:avLst/>
          </a:prstGeom>
        </p:spPr>
      </p:pic>
      <p:pic>
        <p:nvPicPr>
          <p:cNvPr id="30" name="Picture 3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415355" flipH="1" flipV="1">
            <a:off x="4012754" y="9236534"/>
            <a:ext cx="1146526" cy="395109"/>
          </a:xfrm>
          <a:prstGeom prst="rect">
            <a:avLst/>
          </a:prstGeom>
        </p:spPr>
      </p:pic>
      <p:sp>
        <p:nvSpPr>
          <p:cNvPr id="31" name="TextBox 31"/>
          <p:cNvSpPr txBox="1"/>
          <p:nvPr/>
        </p:nvSpPr>
        <p:spPr>
          <a:xfrm>
            <a:off x="4947305" y="532327"/>
            <a:ext cx="3927412" cy="1945104"/>
          </a:xfrm>
          <a:prstGeom prst="rect">
            <a:avLst/>
          </a:prstGeom>
        </p:spPr>
        <p:txBody>
          <a:bodyPr lIns="0" tIns="0" rIns="0" bIns="0" rtlCol="0" anchor="t">
            <a:spAutoFit/>
          </a:bodyPr>
          <a:lstStyle/>
          <a:p>
            <a:pPr>
              <a:lnSpc>
                <a:spcPts val="5139"/>
              </a:lnSpc>
            </a:pPr>
            <a:r>
              <a:rPr lang="en-US" sz="3671" spc="367">
                <a:solidFill>
                  <a:srgbClr val="555555"/>
                </a:solidFill>
                <a:latin typeface="Ubuntu"/>
              </a:rPr>
              <a:t>Hundreds of thousands of downloads</a:t>
            </a:r>
          </a:p>
        </p:txBody>
      </p:sp>
      <p:sp>
        <p:nvSpPr>
          <p:cNvPr id="32" name="TextBox 32"/>
          <p:cNvSpPr txBox="1"/>
          <p:nvPr/>
        </p:nvSpPr>
        <p:spPr>
          <a:xfrm>
            <a:off x="2999850" y="3036464"/>
            <a:ext cx="5049506" cy="649704"/>
          </a:xfrm>
          <a:prstGeom prst="rect">
            <a:avLst/>
          </a:prstGeom>
        </p:spPr>
        <p:txBody>
          <a:bodyPr lIns="0" tIns="0" rIns="0" bIns="0" rtlCol="0" anchor="t">
            <a:spAutoFit/>
          </a:bodyPr>
          <a:lstStyle/>
          <a:p>
            <a:pPr>
              <a:lnSpc>
                <a:spcPts val="5139"/>
              </a:lnSpc>
            </a:pPr>
            <a:r>
              <a:rPr lang="en-US" sz="3671" spc="367">
                <a:solidFill>
                  <a:srgbClr val="555555"/>
                </a:solidFill>
                <a:latin typeface="Ubuntu"/>
              </a:rPr>
              <a:t>Thousands finished</a:t>
            </a:r>
          </a:p>
        </p:txBody>
      </p:sp>
      <p:sp>
        <p:nvSpPr>
          <p:cNvPr id="33" name="TextBox 33"/>
          <p:cNvSpPr txBox="1"/>
          <p:nvPr/>
        </p:nvSpPr>
        <p:spPr>
          <a:xfrm>
            <a:off x="3621445" y="6227333"/>
            <a:ext cx="5049506" cy="649704"/>
          </a:xfrm>
          <a:prstGeom prst="rect">
            <a:avLst/>
          </a:prstGeom>
        </p:spPr>
        <p:txBody>
          <a:bodyPr lIns="0" tIns="0" rIns="0" bIns="0" rtlCol="0" anchor="t">
            <a:spAutoFit/>
          </a:bodyPr>
          <a:lstStyle/>
          <a:p>
            <a:pPr>
              <a:lnSpc>
                <a:spcPts val="5139"/>
              </a:lnSpc>
            </a:pPr>
            <a:r>
              <a:rPr lang="en-US" sz="3671" spc="367">
                <a:solidFill>
                  <a:srgbClr val="555555"/>
                </a:solidFill>
                <a:latin typeface="Ubuntu"/>
              </a:rPr>
              <a:t>100+ graduated</a:t>
            </a:r>
          </a:p>
        </p:txBody>
      </p:sp>
      <p:sp>
        <p:nvSpPr>
          <p:cNvPr id="34" name="TextBox 34"/>
          <p:cNvSpPr txBox="1"/>
          <p:nvPr/>
        </p:nvSpPr>
        <p:spPr>
          <a:xfrm>
            <a:off x="4657695" y="7746228"/>
            <a:ext cx="4457730" cy="1297404"/>
          </a:xfrm>
          <a:prstGeom prst="rect">
            <a:avLst/>
          </a:prstGeom>
        </p:spPr>
        <p:txBody>
          <a:bodyPr lIns="0" tIns="0" rIns="0" bIns="0" rtlCol="0" anchor="t">
            <a:spAutoFit/>
          </a:bodyPr>
          <a:lstStyle/>
          <a:p>
            <a:pPr>
              <a:lnSpc>
                <a:spcPts val="5139"/>
              </a:lnSpc>
            </a:pPr>
            <a:r>
              <a:rPr lang="en-US" sz="3671" spc="367">
                <a:solidFill>
                  <a:srgbClr val="555555"/>
                </a:solidFill>
                <a:latin typeface="Ubuntu"/>
              </a:rPr>
              <a:t>20 leaders with small groups</a:t>
            </a:r>
          </a:p>
        </p:txBody>
      </p:sp>
      <p:pic>
        <p:nvPicPr>
          <p:cNvPr id="35" name="Picture 35"/>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a:off x="9115425" y="487069"/>
            <a:ext cx="8048625" cy="9312861"/>
          </a:xfrm>
          <a:prstGeom prst="rect">
            <a:avLst/>
          </a:prstGeom>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B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47277" y="-71233"/>
            <a:ext cx="18702901" cy="7702948"/>
          </a:xfrm>
          <a:prstGeom prst="rect">
            <a:avLst/>
          </a:prstGeom>
        </p:spPr>
      </p:pic>
      <p:grpSp>
        <p:nvGrpSpPr>
          <p:cNvPr id="3" name="Group 3"/>
          <p:cNvGrpSpPr>
            <a:grpSpLocks noChangeAspect="1"/>
          </p:cNvGrpSpPr>
          <p:nvPr/>
        </p:nvGrpSpPr>
        <p:grpSpPr>
          <a:xfrm rot="691245">
            <a:off x="11773781" y="6038141"/>
            <a:ext cx="3335517" cy="3335517"/>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130" y="0"/>
                    <a:pt x="0" y="1421130"/>
                    <a:pt x="0" y="3175000"/>
                  </a:cubicBezTo>
                  <a:lnTo>
                    <a:pt x="0" y="6350000"/>
                  </a:lnTo>
                  <a:lnTo>
                    <a:pt x="3175000" y="6350000"/>
                  </a:lnTo>
                  <a:cubicBezTo>
                    <a:pt x="4928870" y="6350000"/>
                    <a:pt x="6350000" y="4928870"/>
                    <a:pt x="6350000" y="3175000"/>
                  </a:cubicBezTo>
                  <a:cubicBezTo>
                    <a:pt x="6350000" y="1421130"/>
                    <a:pt x="4928870" y="0"/>
                    <a:pt x="3175000" y="0"/>
                  </a:cubicBezTo>
                  <a:close/>
                </a:path>
              </a:pathLst>
            </a:custGeom>
            <a:solidFill>
              <a:srgbClr val="092C66"/>
            </a:solidFill>
          </p:spPr>
        </p:sp>
        <p:sp>
          <p:nvSpPr>
            <p:cNvPr id="5" name="Freeform 5"/>
            <p:cNvSpPr/>
            <p:nvPr/>
          </p:nvSpPr>
          <p:spPr>
            <a:xfrm>
              <a:off x="227013" y="387928"/>
              <a:ext cx="5895974" cy="5627483"/>
            </a:xfrm>
            <a:custGeom>
              <a:avLst/>
              <a:gdLst/>
              <a:ahLst/>
              <a:cxnLst/>
              <a:rect l="l" t="t" r="r" b="b"/>
              <a:pathLst>
                <a:path w="5895974" h="5627483">
                  <a:moveTo>
                    <a:pt x="2947987" y="4502"/>
                  </a:moveTo>
                  <a:cubicBezTo>
                    <a:pt x="1941349" y="0"/>
                    <a:pt x="1009246" y="534452"/>
                    <a:pt x="504623" y="1405483"/>
                  </a:cubicBezTo>
                  <a:cubicBezTo>
                    <a:pt x="0" y="2276514"/>
                    <a:pt x="0" y="3350970"/>
                    <a:pt x="504623" y="4222001"/>
                  </a:cubicBezTo>
                  <a:cubicBezTo>
                    <a:pt x="1009246" y="5093032"/>
                    <a:pt x="1941349" y="5627484"/>
                    <a:pt x="2947987" y="5622982"/>
                  </a:cubicBezTo>
                  <a:cubicBezTo>
                    <a:pt x="3954625" y="5627484"/>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4"/>
              <a:stretch>
                <a:fillRect l="-157640" t="-44016" r="-86581" b="-86634"/>
              </a:stretch>
            </a:blipFill>
          </p:spPr>
        </p:sp>
      </p:grpSp>
      <p:sp>
        <p:nvSpPr>
          <p:cNvPr id="6" name="TextBox 6"/>
          <p:cNvSpPr txBox="1"/>
          <p:nvPr/>
        </p:nvSpPr>
        <p:spPr>
          <a:xfrm>
            <a:off x="2196252" y="8163006"/>
            <a:ext cx="13800712" cy="752475"/>
          </a:xfrm>
          <a:prstGeom prst="rect">
            <a:avLst/>
          </a:prstGeom>
        </p:spPr>
        <p:txBody>
          <a:bodyPr lIns="0" tIns="0" rIns="0" bIns="0" rtlCol="0" anchor="t">
            <a:spAutoFit/>
          </a:bodyPr>
          <a:lstStyle/>
          <a:p>
            <a:pPr algn="ctr">
              <a:lnSpc>
                <a:spcPts val="5934"/>
              </a:lnSpc>
            </a:pPr>
            <a:r>
              <a:rPr lang="en-US" sz="4945" spc="405">
                <a:solidFill>
                  <a:srgbClr val="092C66"/>
                </a:solidFill>
                <a:latin typeface="League Spartan"/>
              </a:rPr>
              <a:t>JUAN REYES</a:t>
            </a:r>
          </a:p>
        </p:txBody>
      </p:sp>
      <p:sp>
        <p:nvSpPr>
          <p:cNvPr id="7" name="TextBox 7"/>
          <p:cNvSpPr txBox="1"/>
          <p:nvPr/>
        </p:nvSpPr>
        <p:spPr>
          <a:xfrm>
            <a:off x="2211384" y="8971840"/>
            <a:ext cx="13800712" cy="568931"/>
          </a:xfrm>
          <a:prstGeom prst="rect">
            <a:avLst/>
          </a:prstGeom>
        </p:spPr>
        <p:txBody>
          <a:bodyPr lIns="0" tIns="0" rIns="0" bIns="0" rtlCol="0" anchor="t">
            <a:spAutoFit/>
          </a:bodyPr>
          <a:lstStyle/>
          <a:p>
            <a:pPr algn="ctr">
              <a:lnSpc>
                <a:spcPts val="4637"/>
              </a:lnSpc>
            </a:pPr>
            <a:r>
              <a:rPr lang="en-US" sz="2972" spc="163">
                <a:solidFill>
                  <a:srgbClr val="092C66"/>
                </a:solidFill>
                <a:latin typeface="Ubuntu"/>
              </a:rPr>
              <a:t>Tenancinango, Mexico</a:t>
            </a: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B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47277" y="-71233"/>
            <a:ext cx="9135380" cy="7702948"/>
          </a:xfrm>
          <a:prstGeom prst="rect">
            <a:avLst/>
          </a:prstGeom>
        </p:spPr>
      </p:pic>
      <p:pic>
        <p:nvPicPr>
          <p:cNvPr id="3" name="Picture 3"/>
          <p:cNvPicPr>
            <a:picLocks noChangeAspect="1"/>
          </p:cNvPicPr>
          <p:nvPr/>
        </p:nvPicPr>
        <p:blipFill>
          <a:blip r:embed="rId4"/>
          <a:srcRect l="20461" t="12319" r="8142"/>
          <a:stretch>
            <a:fillRect/>
          </a:stretch>
        </p:blipFill>
        <p:spPr>
          <a:xfrm>
            <a:off x="9544658" y="-421549"/>
            <a:ext cx="8743342" cy="8053264"/>
          </a:xfrm>
          <a:prstGeom prst="rect">
            <a:avLst/>
          </a:prstGeom>
        </p:spPr>
      </p:pic>
      <p:grpSp>
        <p:nvGrpSpPr>
          <p:cNvPr id="4" name="Group 4"/>
          <p:cNvGrpSpPr>
            <a:grpSpLocks noChangeAspect="1"/>
          </p:cNvGrpSpPr>
          <p:nvPr/>
        </p:nvGrpSpPr>
        <p:grpSpPr>
          <a:xfrm rot="691245">
            <a:off x="12278606" y="6038141"/>
            <a:ext cx="3335517" cy="3335517"/>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130" y="0"/>
                    <a:pt x="0" y="1421130"/>
                    <a:pt x="0" y="3175000"/>
                  </a:cubicBezTo>
                  <a:lnTo>
                    <a:pt x="0" y="6350000"/>
                  </a:lnTo>
                  <a:lnTo>
                    <a:pt x="3175000" y="6350000"/>
                  </a:lnTo>
                  <a:cubicBezTo>
                    <a:pt x="4928870" y="6350000"/>
                    <a:pt x="6350000" y="4928870"/>
                    <a:pt x="6350000" y="3175000"/>
                  </a:cubicBezTo>
                  <a:cubicBezTo>
                    <a:pt x="6350000" y="1421130"/>
                    <a:pt x="4928870" y="0"/>
                    <a:pt x="3175000" y="0"/>
                  </a:cubicBezTo>
                  <a:close/>
                </a:path>
              </a:pathLst>
            </a:custGeom>
            <a:solidFill>
              <a:srgbClr val="092C66"/>
            </a:solidFill>
          </p:spPr>
        </p:sp>
        <p:sp>
          <p:nvSpPr>
            <p:cNvPr id="6" name="Freeform 6"/>
            <p:cNvSpPr/>
            <p:nvPr/>
          </p:nvSpPr>
          <p:spPr>
            <a:xfrm>
              <a:off x="227013" y="387928"/>
              <a:ext cx="5895974" cy="5627483"/>
            </a:xfrm>
            <a:custGeom>
              <a:avLst/>
              <a:gdLst/>
              <a:ahLst/>
              <a:cxnLst/>
              <a:rect l="l" t="t" r="r" b="b"/>
              <a:pathLst>
                <a:path w="5895974" h="5627483">
                  <a:moveTo>
                    <a:pt x="2947987" y="4502"/>
                  </a:moveTo>
                  <a:cubicBezTo>
                    <a:pt x="1941349" y="0"/>
                    <a:pt x="1009246" y="534452"/>
                    <a:pt x="504623" y="1405483"/>
                  </a:cubicBezTo>
                  <a:cubicBezTo>
                    <a:pt x="0" y="2276514"/>
                    <a:pt x="0" y="3350970"/>
                    <a:pt x="504623" y="4222001"/>
                  </a:cubicBezTo>
                  <a:cubicBezTo>
                    <a:pt x="1009246" y="5093032"/>
                    <a:pt x="1941349" y="5627484"/>
                    <a:pt x="2947987" y="5622982"/>
                  </a:cubicBezTo>
                  <a:cubicBezTo>
                    <a:pt x="3954625" y="5627484"/>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5"/>
              <a:stretch>
                <a:fillRect l="223" t="-139312" r="-138274" b="-79508"/>
              </a:stretch>
            </a:blipFill>
          </p:spPr>
        </p:sp>
      </p:grpSp>
      <p:grpSp>
        <p:nvGrpSpPr>
          <p:cNvPr id="7" name="Group 7"/>
          <p:cNvGrpSpPr/>
          <p:nvPr/>
        </p:nvGrpSpPr>
        <p:grpSpPr>
          <a:xfrm>
            <a:off x="8888103" y="0"/>
            <a:ext cx="656555" cy="7631715"/>
            <a:chOff x="0" y="0"/>
            <a:chExt cx="172920" cy="2009999"/>
          </a:xfrm>
        </p:grpSpPr>
        <p:sp>
          <p:nvSpPr>
            <p:cNvPr id="8" name="Freeform 8"/>
            <p:cNvSpPr/>
            <p:nvPr/>
          </p:nvSpPr>
          <p:spPr>
            <a:xfrm>
              <a:off x="0" y="0"/>
              <a:ext cx="172920" cy="2009999"/>
            </a:xfrm>
            <a:custGeom>
              <a:avLst/>
              <a:gdLst/>
              <a:ahLst/>
              <a:cxnLst/>
              <a:rect l="l" t="t" r="r" b="b"/>
              <a:pathLst>
                <a:path w="172920" h="2009999">
                  <a:moveTo>
                    <a:pt x="0" y="0"/>
                  </a:moveTo>
                  <a:lnTo>
                    <a:pt x="172920" y="0"/>
                  </a:lnTo>
                  <a:lnTo>
                    <a:pt x="172920" y="2009999"/>
                  </a:lnTo>
                  <a:lnTo>
                    <a:pt x="0" y="2009999"/>
                  </a:lnTo>
                  <a:close/>
                </a:path>
              </a:pathLst>
            </a:custGeom>
            <a:solidFill>
              <a:srgbClr val="092C66"/>
            </a:solidFill>
          </p:spPr>
        </p:sp>
        <p:sp>
          <p:nvSpPr>
            <p:cNvPr id="9" name="TextBox 9"/>
            <p:cNvSpPr txBox="1"/>
            <p:nvPr/>
          </p:nvSpPr>
          <p:spPr>
            <a:xfrm>
              <a:off x="0" y="-57150"/>
              <a:ext cx="812800" cy="869950"/>
            </a:xfrm>
            <a:prstGeom prst="rect">
              <a:avLst/>
            </a:prstGeom>
          </p:spPr>
          <p:txBody>
            <a:bodyPr lIns="50800" tIns="50800" rIns="50800" bIns="50800" rtlCol="0" anchor="ctr"/>
            <a:lstStyle/>
            <a:p>
              <a:pPr algn="ctr">
                <a:lnSpc>
                  <a:spcPts val="2821"/>
                </a:lnSpc>
              </a:pPr>
              <a:endParaRPr/>
            </a:p>
          </p:txBody>
        </p:sp>
      </p:grpSp>
      <p:sp>
        <p:nvSpPr>
          <p:cNvPr id="10" name="TextBox 10"/>
          <p:cNvSpPr txBox="1"/>
          <p:nvPr/>
        </p:nvSpPr>
        <p:spPr>
          <a:xfrm>
            <a:off x="2196252" y="8163006"/>
            <a:ext cx="13800712" cy="752475"/>
          </a:xfrm>
          <a:prstGeom prst="rect">
            <a:avLst/>
          </a:prstGeom>
        </p:spPr>
        <p:txBody>
          <a:bodyPr lIns="0" tIns="0" rIns="0" bIns="0" rtlCol="0" anchor="t">
            <a:spAutoFit/>
          </a:bodyPr>
          <a:lstStyle/>
          <a:p>
            <a:pPr algn="ctr">
              <a:lnSpc>
                <a:spcPts val="5934"/>
              </a:lnSpc>
            </a:pPr>
            <a:r>
              <a:rPr lang="en-US" sz="4945" spc="405">
                <a:solidFill>
                  <a:srgbClr val="092C66"/>
                </a:solidFill>
                <a:latin typeface="League Spartan"/>
              </a:rPr>
              <a:t>AMELIA TORRES</a:t>
            </a:r>
          </a:p>
        </p:txBody>
      </p:sp>
      <p:sp>
        <p:nvSpPr>
          <p:cNvPr id="11" name="TextBox 11"/>
          <p:cNvSpPr txBox="1"/>
          <p:nvPr/>
        </p:nvSpPr>
        <p:spPr>
          <a:xfrm>
            <a:off x="2211384" y="8971840"/>
            <a:ext cx="13800712" cy="568931"/>
          </a:xfrm>
          <a:prstGeom prst="rect">
            <a:avLst/>
          </a:prstGeom>
        </p:spPr>
        <p:txBody>
          <a:bodyPr lIns="0" tIns="0" rIns="0" bIns="0" rtlCol="0" anchor="t">
            <a:spAutoFit/>
          </a:bodyPr>
          <a:lstStyle/>
          <a:p>
            <a:pPr algn="ctr">
              <a:lnSpc>
                <a:spcPts val="4637"/>
              </a:lnSpc>
            </a:pPr>
            <a:r>
              <a:rPr lang="en-US" sz="2972" spc="163">
                <a:solidFill>
                  <a:srgbClr val="092C66"/>
                </a:solidFill>
                <a:latin typeface="Ubuntu"/>
              </a:rPr>
              <a:t>Pucallpa, Perú</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B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544658" y="-421549"/>
            <a:ext cx="8743342" cy="8053264"/>
          </a:xfrm>
          <a:prstGeom prst="rect">
            <a:avLst/>
          </a:prstGeom>
        </p:spPr>
      </p:pic>
      <p:grpSp>
        <p:nvGrpSpPr>
          <p:cNvPr id="3" name="Group 3"/>
          <p:cNvGrpSpPr>
            <a:grpSpLocks noChangeAspect="1"/>
          </p:cNvGrpSpPr>
          <p:nvPr/>
        </p:nvGrpSpPr>
        <p:grpSpPr>
          <a:xfrm rot="691245">
            <a:off x="13943144" y="5963956"/>
            <a:ext cx="3335517" cy="3335517"/>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130" y="0"/>
                    <a:pt x="0" y="1421130"/>
                    <a:pt x="0" y="3175000"/>
                  </a:cubicBezTo>
                  <a:lnTo>
                    <a:pt x="0" y="6350000"/>
                  </a:lnTo>
                  <a:lnTo>
                    <a:pt x="3175000" y="6350000"/>
                  </a:lnTo>
                  <a:cubicBezTo>
                    <a:pt x="4928870" y="6350000"/>
                    <a:pt x="6350000" y="4928870"/>
                    <a:pt x="6350000" y="3175000"/>
                  </a:cubicBezTo>
                  <a:cubicBezTo>
                    <a:pt x="6350000" y="1421130"/>
                    <a:pt x="4928870" y="0"/>
                    <a:pt x="3175000" y="0"/>
                  </a:cubicBezTo>
                  <a:close/>
                </a:path>
              </a:pathLst>
            </a:custGeom>
            <a:solidFill>
              <a:srgbClr val="092C66"/>
            </a:solidFill>
          </p:spPr>
        </p:sp>
        <p:sp>
          <p:nvSpPr>
            <p:cNvPr id="5" name="Freeform 5"/>
            <p:cNvSpPr/>
            <p:nvPr/>
          </p:nvSpPr>
          <p:spPr>
            <a:xfrm>
              <a:off x="227013" y="387928"/>
              <a:ext cx="5895974" cy="5627483"/>
            </a:xfrm>
            <a:custGeom>
              <a:avLst/>
              <a:gdLst/>
              <a:ahLst/>
              <a:cxnLst/>
              <a:rect l="l" t="t" r="r" b="b"/>
              <a:pathLst>
                <a:path w="5895974" h="5627483">
                  <a:moveTo>
                    <a:pt x="2947987" y="4502"/>
                  </a:moveTo>
                  <a:cubicBezTo>
                    <a:pt x="1941349" y="0"/>
                    <a:pt x="1009246" y="534452"/>
                    <a:pt x="504623" y="1405483"/>
                  </a:cubicBezTo>
                  <a:cubicBezTo>
                    <a:pt x="0" y="2276514"/>
                    <a:pt x="0" y="3350970"/>
                    <a:pt x="504623" y="4222001"/>
                  </a:cubicBezTo>
                  <a:cubicBezTo>
                    <a:pt x="1009246" y="5093032"/>
                    <a:pt x="1941349" y="5627484"/>
                    <a:pt x="2947987" y="5622982"/>
                  </a:cubicBezTo>
                  <a:cubicBezTo>
                    <a:pt x="3954625" y="5627484"/>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4"/>
              <a:stretch>
                <a:fillRect l="-186121" t="-297162" r="-223747" b="-285703"/>
              </a:stretch>
            </a:blipFill>
          </p:spPr>
        </p:sp>
      </p:grpSp>
      <p:pic>
        <p:nvPicPr>
          <p:cNvPr id="6" name="Picture 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74877" y="0"/>
            <a:ext cx="10462980" cy="7631715"/>
          </a:xfrm>
          <a:prstGeom prst="rect">
            <a:avLst/>
          </a:prstGeom>
        </p:spPr>
      </p:pic>
      <p:grpSp>
        <p:nvGrpSpPr>
          <p:cNvPr id="7" name="Group 7"/>
          <p:cNvGrpSpPr/>
          <p:nvPr/>
        </p:nvGrpSpPr>
        <p:grpSpPr>
          <a:xfrm>
            <a:off x="8888103" y="0"/>
            <a:ext cx="656555" cy="7631715"/>
            <a:chOff x="0" y="0"/>
            <a:chExt cx="172920" cy="2009999"/>
          </a:xfrm>
        </p:grpSpPr>
        <p:sp>
          <p:nvSpPr>
            <p:cNvPr id="8" name="Freeform 8"/>
            <p:cNvSpPr/>
            <p:nvPr/>
          </p:nvSpPr>
          <p:spPr>
            <a:xfrm>
              <a:off x="0" y="0"/>
              <a:ext cx="172920" cy="2009999"/>
            </a:xfrm>
            <a:custGeom>
              <a:avLst/>
              <a:gdLst/>
              <a:ahLst/>
              <a:cxnLst/>
              <a:rect l="l" t="t" r="r" b="b"/>
              <a:pathLst>
                <a:path w="172920" h="2009999">
                  <a:moveTo>
                    <a:pt x="0" y="0"/>
                  </a:moveTo>
                  <a:lnTo>
                    <a:pt x="172920" y="0"/>
                  </a:lnTo>
                  <a:lnTo>
                    <a:pt x="172920" y="2009999"/>
                  </a:lnTo>
                  <a:lnTo>
                    <a:pt x="0" y="2009999"/>
                  </a:lnTo>
                  <a:close/>
                </a:path>
              </a:pathLst>
            </a:custGeom>
            <a:solidFill>
              <a:srgbClr val="092C66"/>
            </a:solidFill>
          </p:spPr>
        </p:sp>
        <p:sp>
          <p:nvSpPr>
            <p:cNvPr id="9" name="TextBox 9"/>
            <p:cNvSpPr txBox="1"/>
            <p:nvPr/>
          </p:nvSpPr>
          <p:spPr>
            <a:xfrm>
              <a:off x="0" y="-57150"/>
              <a:ext cx="812800" cy="869950"/>
            </a:xfrm>
            <a:prstGeom prst="rect">
              <a:avLst/>
            </a:prstGeom>
          </p:spPr>
          <p:txBody>
            <a:bodyPr lIns="50800" tIns="50800" rIns="50800" bIns="50800" rtlCol="0" anchor="ctr"/>
            <a:lstStyle/>
            <a:p>
              <a:pPr algn="ctr">
                <a:lnSpc>
                  <a:spcPts val="2821"/>
                </a:lnSpc>
              </a:pPr>
              <a:endParaRPr/>
            </a:p>
          </p:txBody>
        </p:sp>
      </p:grpSp>
      <p:sp>
        <p:nvSpPr>
          <p:cNvPr id="10" name="TextBox 10"/>
          <p:cNvSpPr txBox="1"/>
          <p:nvPr/>
        </p:nvSpPr>
        <p:spPr>
          <a:xfrm>
            <a:off x="2196252" y="8163006"/>
            <a:ext cx="13800712" cy="752475"/>
          </a:xfrm>
          <a:prstGeom prst="rect">
            <a:avLst/>
          </a:prstGeom>
        </p:spPr>
        <p:txBody>
          <a:bodyPr lIns="0" tIns="0" rIns="0" bIns="0" rtlCol="0" anchor="t">
            <a:spAutoFit/>
          </a:bodyPr>
          <a:lstStyle/>
          <a:p>
            <a:pPr algn="ctr">
              <a:lnSpc>
                <a:spcPts val="5934"/>
              </a:lnSpc>
            </a:pPr>
            <a:r>
              <a:rPr lang="en-US" sz="4945" spc="405">
                <a:solidFill>
                  <a:srgbClr val="092C66"/>
                </a:solidFill>
                <a:latin typeface="League Spartan"/>
              </a:rPr>
              <a:t>DR. EDUARDO MILENESI</a:t>
            </a:r>
          </a:p>
        </p:txBody>
      </p:sp>
      <p:sp>
        <p:nvSpPr>
          <p:cNvPr id="11" name="TextBox 11"/>
          <p:cNvSpPr txBox="1"/>
          <p:nvPr/>
        </p:nvSpPr>
        <p:spPr>
          <a:xfrm>
            <a:off x="2211384" y="8971840"/>
            <a:ext cx="13800712" cy="568931"/>
          </a:xfrm>
          <a:prstGeom prst="rect">
            <a:avLst/>
          </a:prstGeom>
        </p:spPr>
        <p:txBody>
          <a:bodyPr lIns="0" tIns="0" rIns="0" bIns="0" rtlCol="0" anchor="t">
            <a:spAutoFit/>
          </a:bodyPr>
          <a:lstStyle/>
          <a:p>
            <a:pPr algn="ctr">
              <a:lnSpc>
                <a:spcPts val="4637"/>
              </a:lnSpc>
            </a:pPr>
            <a:r>
              <a:rPr lang="en-US" sz="2972" spc="163">
                <a:solidFill>
                  <a:srgbClr val="092C66"/>
                </a:solidFill>
                <a:latin typeface="Ubuntu"/>
              </a:rPr>
              <a:t>La Paz, Bolivia</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92C6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309671" y="-133350"/>
            <a:ext cx="5246370" cy="5246370"/>
            <a:chOff x="0" y="0"/>
            <a:chExt cx="7620000" cy="7620000"/>
          </a:xfrm>
        </p:grpSpPr>
        <p:sp>
          <p:nvSpPr>
            <p:cNvPr id="3" name="Freeform 3"/>
            <p:cNvSpPr/>
            <p:nvPr/>
          </p:nvSpPr>
          <p:spPr>
            <a:xfrm>
              <a:off x="-58836"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3" cstate="email">
                <a:extLst>
                  <a:ext uri="{28A0092B-C50C-407E-A947-70E740481C1C}">
                    <a14:useLocalDpi xmlns:a14="http://schemas.microsoft.com/office/drawing/2010/main"/>
                  </a:ext>
                </a:extLst>
              </a:blip>
              <a:stretch>
                <a:fillRect/>
              </a:stretch>
            </a:blipFill>
          </p:spPr>
        </p:sp>
        <p:sp>
          <p:nvSpPr>
            <p:cNvPr id="4" name="Freeform 4"/>
            <p:cNvSpPr/>
            <p:nvPr/>
          </p:nvSpPr>
          <p:spPr>
            <a:xfrm>
              <a:off x="2559904"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4" cstate="email">
                <a:extLst>
                  <a:ext uri="{28A0092B-C50C-407E-A947-70E740481C1C}">
                    <a14:useLocalDpi xmlns:a14="http://schemas.microsoft.com/office/drawing/2010/main"/>
                  </a:ext>
                </a:extLst>
              </a:blip>
              <a:stretch>
                <a:fillRect l="223" r="223"/>
              </a:stretch>
            </a:blipFill>
          </p:spPr>
        </p:sp>
        <p:sp>
          <p:nvSpPr>
            <p:cNvPr id="5" name="Freeform 5"/>
            <p:cNvSpPr/>
            <p:nvPr/>
          </p:nvSpPr>
          <p:spPr>
            <a:xfrm>
              <a:off x="5178644" y="-1909"/>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4"/>
                    <a:pt x="823231" y="2386338"/>
                    <a:pt x="1250096" y="2384429"/>
                  </a:cubicBezTo>
                  <a:cubicBezTo>
                    <a:pt x="1676962" y="2386338"/>
                    <a:pt x="2072220" y="2159704"/>
                    <a:pt x="2286207" y="1790342"/>
                  </a:cubicBezTo>
                  <a:cubicBezTo>
                    <a:pt x="2500192" y="1420981"/>
                    <a:pt x="2500192" y="965357"/>
                    <a:pt x="2286207" y="595996"/>
                  </a:cubicBezTo>
                  <a:cubicBezTo>
                    <a:pt x="2072220" y="226634"/>
                    <a:pt x="1676962" y="0"/>
                    <a:pt x="1250096" y="1909"/>
                  </a:cubicBezTo>
                  <a:close/>
                </a:path>
              </a:pathLst>
            </a:custGeom>
            <a:blipFill>
              <a:blip r:embed="rId5" cstate="email">
                <a:extLst>
                  <a:ext uri="{28A0092B-C50C-407E-A947-70E740481C1C}">
                    <a14:useLocalDpi xmlns:a14="http://schemas.microsoft.com/office/drawing/2010/main"/>
                  </a:ext>
                </a:extLst>
              </a:blip>
              <a:stretch>
                <a:fillRect/>
              </a:stretch>
            </a:blipFill>
          </p:spPr>
        </p:sp>
        <p:sp>
          <p:nvSpPr>
            <p:cNvPr id="6" name="Freeform 6"/>
            <p:cNvSpPr/>
            <p:nvPr/>
          </p:nvSpPr>
          <p:spPr>
            <a:xfrm>
              <a:off x="-58836"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6" cstate="email">
                <a:extLst>
                  <a:ext uri="{28A0092B-C50C-407E-A947-70E740481C1C}">
                    <a14:useLocalDpi xmlns:a14="http://schemas.microsoft.com/office/drawing/2010/main"/>
                  </a:ext>
                </a:extLst>
              </a:blip>
              <a:stretch>
                <a:fillRect l="223" r="223"/>
              </a:stretch>
            </a:blipFill>
          </p:spPr>
        </p:sp>
        <p:sp>
          <p:nvSpPr>
            <p:cNvPr id="7" name="Freeform 7"/>
            <p:cNvSpPr/>
            <p:nvPr/>
          </p:nvSpPr>
          <p:spPr>
            <a:xfrm>
              <a:off x="2559904"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7" cstate="email">
                <a:extLst>
                  <a:ext uri="{28A0092B-C50C-407E-A947-70E740481C1C}">
                    <a14:useLocalDpi xmlns:a14="http://schemas.microsoft.com/office/drawing/2010/main"/>
                  </a:ext>
                </a:extLst>
              </a:blip>
              <a:stretch>
                <a:fillRect/>
              </a:stretch>
            </a:blipFill>
          </p:spPr>
        </p:sp>
        <p:sp>
          <p:nvSpPr>
            <p:cNvPr id="8" name="Freeform 8"/>
            <p:cNvSpPr/>
            <p:nvPr/>
          </p:nvSpPr>
          <p:spPr>
            <a:xfrm>
              <a:off x="5237480" y="261874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2520"/>
                    <a:pt x="0" y="1849120"/>
                    <a:pt x="0" y="1191260"/>
                  </a:cubicBezTo>
                  <a:cubicBezTo>
                    <a:pt x="1270" y="533400"/>
                    <a:pt x="534670" y="0"/>
                    <a:pt x="1191260" y="0"/>
                  </a:cubicBezTo>
                  <a:close/>
                </a:path>
              </a:pathLst>
            </a:custGeom>
            <a:blipFill>
              <a:blip r:embed="rId8" cstate="email">
                <a:extLst>
                  <a:ext uri="{28A0092B-C50C-407E-A947-70E740481C1C}">
                    <a14:useLocalDpi xmlns:a14="http://schemas.microsoft.com/office/drawing/2010/main"/>
                  </a:ext>
                </a:extLst>
              </a:blip>
              <a:stretch>
                <a:fillRect/>
              </a:stretch>
            </a:blipFill>
          </p:spPr>
        </p:sp>
        <p:sp>
          <p:nvSpPr>
            <p:cNvPr id="9" name="Freeform 9"/>
            <p:cNvSpPr/>
            <p:nvPr/>
          </p:nvSpPr>
          <p:spPr>
            <a:xfrm>
              <a:off x="0" y="523875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1250"/>
                    <a:pt x="0" y="1847850"/>
                    <a:pt x="0" y="1189990"/>
                  </a:cubicBezTo>
                  <a:cubicBezTo>
                    <a:pt x="0" y="532130"/>
                    <a:pt x="533400" y="0"/>
                    <a:pt x="1191260" y="0"/>
                  </a:cubicBezTo>
                  <a:close/>
                </a:path>
              </a:pathLst>
            </a:custGeom>
            <a:blipFill>
              <a:blip r:embed="rId9" cstate="email">
                <a:extLst>
                  <a:ext uri="{28A0092B-C50C-407E-A947-70E740481C1C}">
                    <a14:useLocalDpi xmlns:a14="http://schemas.microsoft.com/office/drawing/2010/main"/>
                  </a:ext>
                </a:extLst>
              </a:blip>
              <a:stretch>
                <a:fillRect/>
              </a:stretch>
            </a:blipFill>
          </p:spPr>
        </p:sp>
        <p:sp>
          <p:nvSpPr>
            <p:cNvPr id="10" name="Freeform 10"/>
            <p:cNvSpPr/>
            <p:nvPr/>
          </p:nvSpPr>
          <p:spPr>
            <a:xfrm>
              <a:off x="2618740" y="5238750"/>
              <a:ext cx="2382520" cy="2381250"/>
            </a:xfrm>
            <a:custGeom>
              <a:avLst/>
              <a:gdLst/>
              <a:ahLst/>
              <a:cxnLst/>
              <a:rect l="l" t="t" r="r" b="b"/>
              <a:pathLst>
                <a:path w="2382520" h="2381250">
                  <a:moveTo>
                    <a:pt x="1191260" y="0"/>
                  </a:moveTo>
                  <a:cubicBezTo>
                    <a:pt x="1849120" y="0"/>
                    <a:pt x="2382520" y="533400"/>
                    <a:pt x="2382520" y="1191260"/>
                  </a:cubicBezTo>
                  <a:cubicBezTo>
                    <a:pt x="2382520" y="1849120"/>
                    <a:pt x="1849120" y="2381250"/>
                    <a:pt x="1191260" y="2381250"/>
                  </a:cubicBezTo>
                  <a:cubicBezTo>
                    <a:pt x="533400" y="2381250"/>
                    <a:pt x="0" y="1847850"/>
                    <a:pt x="0" y="1189990"/>
                  </a:cubicBezTo>
                  <a:cubicBezTo>
                    <a:pt x="0" y="532130"/>
                    <a:pt x="533400" y="0"/>
                    <a:pt x="1191260" y="0"/>
                  </a:cubicBezTo>
                  <a:close/>
                </a:path>
              </a:pathLst>
            </a:custGeom>
            <a:blipFill>
              <a:blip r:embed="rId10" cstate="email">
                <a:extLst>
                  <a:ext uri="{28A0092B-C50C-407E-A947-70E740481C1C}">
                    <a14:useLocalDpi xmlns:a14="http://schemas.microsoft.com/office/drawing/2010/main"/>
                  </a:ext>
                </a:extLst>
              </a:blip>
              <a:stretch>
                <a:fillRect/>
              </a:stretch>
            </a:blipFill>
          </p:spPr>
        </p:sp>
        <p:sp>
          <p:nvSpPr>
            <p:cNvPr id="11" name="Freeform 11"/>
            <p:cNvSpPr/>
            <p:nvPr/>
          </p:nvSpPr>
          <p:spPr>
            <a:xfrm>
              <a:off x="5178644" y="523557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2" y="2386338"/>
                    <a:pt x="2072220" y="2159703"/>
                    <a:pt x="2286207" y="1790342"/>
                  </a:cubicBezTo>
                  <a:cubicBezTo>
                    <a:pt x="2500192" y="1420981"/>
                    <a:pt x="2500192" y="965357"/>
                    <a:pt x="2286207" y="595996"/>
                  </a:cubicBezTo>
                  <a:cubicBezTo>
                    <a:pt x="2072220" y="226634"/>
                    <a:pt x="1676962" y="0"/>
                    <a:pt x="1250096" y="1909"/>
                  </a:cubicBezTo>
                  <a:close/>
                </a:path>
              </a:pathLst>
            </a:custGeom>
            <a:blipFill>
              <a:blip r:embed="rId11" cstate="email">
                <a:extLst>
                  <a:ext uri="{28A0092B-C50C-407E-A947-70E740481C1C}">
                    <a14:useLocalDpi xmlns:a14="http://schemas.microsoft.com/office/drawing/2010/main"/>
                  </a:ext>
                </a:extLst>
              </a:blip>
              <a:stretch>
                <a:fillRect l="223" r="223"/>
              </a:stretch>
            </a:blipFill>
          </p:spPr>
        </p:sp>
      </p:grpSp>
      <p:grpSp>
        <p:nvGrpSpPr>
          <p:cNvPr id="12" name="Group 12"/>
          <p:cNvGrpSpPr>
            <a:grpSpLocks noChangeAspect="1"/>
          </p:cNvGrpSpPr>
          <p:nvPr/>
        </p:nvGrpSpPr>
        <p:grpSpPr>
          <a:xfrm>
            <a:off x="-309671" y="5253990"/>
            <a:ext cx="5246370" cy="5246370"/>
            <a:chOff x="0" y="0"/>
            <a:chExt cx="7620000" cy="7620000"/>
          </a:xfrm>
        </p:grpSpPr>
        <p:sp>
          <p:nvSpPr>
            <p:cNvPr id="13" name="Freeform 13"/>
            <p:cNvSpPr/>
            <p:nvPr/>
          </p:nvSpPr>
          <p:spPr>
            <a:xfrm>
              <a:off x="-58836"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12" cstate="email">
                <a:extLst>
                  <a:ext uri="{28A0092B-C50C-407E-A947-70E740481C1C}">
                    <a14:useLocalDpi xmlns:a14="http://schemas.microsoft.com/office/drawing/2010/main"/>
                  </a:ext>
                </a:extLst>
              </a:blip>
              <a:stretch>
                <a:fillRect/>
              </a:stretch>
            </a:blipFill>
          </p:spPr>
        </p:sp>
        <p:sp>
          <p:nvSpPr>
            <p:cNvPr id="14" name="Freeform 14"/>
            <p:cNvSpPr/>
            <p:nvPr/>
          </p:nvSpPr>
          <p:spPr>
            <a:xfrm>
              <a:off x="2559904"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13" cstate="email">
                <a:extLst>
                  <a:ext uri="{28A0092B-C50C-407E-A947-70E740481C1C}">
                    <a14:useLocalDpi xmlns:a14="http://schemas.microsoft.com/office/drawing/2010/main"/>
                  </a:ext>
                </a:extLst>
              </a:blip>
              <a:stretch>
                <a:fillRect/>
              </a:stretch>
            </a:blipFill>
          </p:spPr>
        </p:sp>
        <p:sp>
          <p:nvSpPr>
            <p:cNvPr id="15" name="Freeform 15"/>
            <p:cNvSpPr/>
            <p:nvPr/>
          </p:nvSpPr>
          <p:spPr>
            <a:xfrm>
              <a:off x="5178644" y="-1909"/>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4"/>
                    <a:pt x="823231" y="2386338"/>
                    <a:pt x="1250096" y="2384429"/>
                  </a:cubicBezTo>
                  <a:cubicBezTo>
                    <a:pt x="1676962" y="2386338"/>
                    <a:pt x="2072220" y="2159704"/>
                    <a:pt x="2286207" y="1790342"/>
                  </a:cubicBezTo>
                  <a:cubicBezTo>
                    <a:pt x="2500192" y="1420981"/>
                    <a:pt x="2500192" y="965357"/>
                    <a:pt x="2286207" y="595996"/>
                  </a:cubicBezTo>
                  <a:cubicBezTo>
                    <a:pt x="2072220" y="226634"/>
                    <a:pt x="1676962" y="0"/>
                    <a:pt x="1250096" y="1909"/>
                  </a:cubicBezTo>
                  <a:close/>
                </a:path>
              </a:pathLst>
            </a:custGeom>
            <a:blipFill>
              <a:blip r:embed="rId14" cstate="email">
                <a:extLst>
                  <a:ext uri="{28A0092B-C50C-407E-A947-70E740481C1C}">
                    <a14:useLocalDpi xmlns:a14="http://schemas.microsoft.com/office/drawing/2010/main"/>
                  </a:ext>
                </a:extLst>
              </a:blip>
              <a:stretch>
                <a:fillRect/>
              </a:stretch>
            </a:blipFill>
          </p:spPr>
        </p:sp>
        <p:sp>
          <p:nvSpPr>
            <p:cNvPr id="16" name="Freeform 16"/>
            <p:cNvSpPr/>
            <p:nvPr/>
          </p:nvSpPr>
          <p:spPr>
            <a:xfrm>
              <a:off x="-58836"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15" cstate="email">
                <a:extLst>
                  <a:ext uri="{28A0092B-C50C-407E-A947-70E740481C1C}">
                    <a14:useLocalDpi xmlns:a14="http://schemas.microsoft.com/office/drawing/2010/main"/>
                  </a:ext>
                </a:extLst>
              </a:blip>
              <a:stretch>
                <a:fillRect/>
              </a:stretch>
            </a:blipFill>
          </p:spPr>
        </p:sp>
        <p:sp>
          <p:nvSpPr>
            <p:cNvPr id="17" name="Freeform 17"/>
            <p:cNvSpPr/>
            <p:nvPr/>
          </p:nvSpPr>
          <p:spPr>
            <a:xfrm>
              <a:off x="2559904"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16" cstate="email">
                <a:extLst>
                  <a:ext uri="{28A0092B-C50C-407E-A947-70E740481C1C}">
                    <a14:useLocalDpi xmlns:a14="http://schemas.microsoft.com/office/drawing/2010/main"/>
                  </a:ext>
                </a:extLst>
              </a:blip>
              <a:stretch>
                <a:fillRect/>
              </a:stretch>
            </a:blipFill>
          </p:spPr>
        </p:sp>
        <p:sp>
          <p:nvSpPr>
            <p:cNvPr id="18" name="Freeform 18"/>
            <p:cNvSpPr/>
            <p:nvPr/>
          </p:nvSpPr>
          <p:spPr>
            <a:xfrm>
              <a:off x="5237480" y="261874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2520"/>
                    <a:pt x="0" y="1849120"/>
                    <a:pt x="0" y="1191260"/>
                  </a:cubicBezTo>
                  <a:cubicBezTo>
                    <a:pt x="1270" y="533400"/>
                    <a:pt x="534670" y="0"/>
                    <a:pt x="1191260" y="0"/>
                  </a:cubicBezTo>
                  <a:close/>
                </a:path>
              </a:pathLst>
            </a:custGeom>
            <a:blipFill>
              <a:blip r:embed="rId17" cstate="email">
                <a:extLst>
                  <a:ext uri="{28A0092B-C50C-407E-A947-70E740481C1C}">
                    <a14:useLocalDpi xmlns:a14="http://schemas.microsoft.com/office/drawing/2010/main"/>
                  </a:ext>
                </a:extLst>
              </a:blip>
              <a:stretch>
                <a:fillRect/>
              </a:stretch>
            </a:blipFill>
          </p:spPr>
        </p:sp>
        <p:sp>
          <p:nvSpPr>
            <p:cNvPr id="19" name="Freeform 19"/>
            <p:cNvSpPr/>
            <p:nvPr/>
          </p:nvSpPr>
          <p:spPr>
            <a:xfrm>
              <a:off x="0" y="523875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1250"/>
                    <a:pt x="0" y="1847850"/>
                    <a:pt x="0" y="1189990"/>
                  </a:cubicBezTo>
                  <a:cubicBezTo>
                    <a:pt x="0" y="532130"/>
                    <a:pt x="533400" y="0"/>
                    <a:pt x="1191260" y="0"/>
                  </a:cubicBezTo>
                  <a:close/>
                </a:path>
              </a:pathLst>
            </a:custGeom>
            <a:blipFill>
              <a:blip r:embed="rId18" cstate="email">
                <a:extLst>
                  <a:ext uri="{28A0092B-C50C-407E-A947-70E740481C1C}">
                    <a14:useLocalDpi xmlns:a14="http://schemas.microsoft.com/office/drawing/2010/main"/>
                  </a:ext>
                </a:extLst>
              </a:blip>
              <a:stretch>
                <a:fillRect/>
              </a:stretch>
            </a:blipFill>
          </p:spPr>
        </p:sp>
        <p:sp>
          <p:nvSpPr>
            <p:cNvPr id="20" name="Freeform 20"/>
            <p:cNvSpPr/>
            <p:nvPr/>
          </p:nvSpPr>
          <p:spPr>
            <a:xfrm>
              <a:off x="2618740" y="5238750"/>
              <a:ext cx="2382520" cy="2381250"/>
            </a:xfrm>
            <a:custGeom>
              <a:avLst/>
              <a:gdLst/>
              <a:ahLst/>
              <a:cxnLst/>
              <a:rect l="l" t="t" r="r" b="b"/>
              <a:pathLst>
                <a:path w="2382520" h="2381250">
                  <a:moveTo>
                    <a:pt x="1191260" y="0"/>
                  </a:moveTo>
                  <a:cubicBezTo>
                    <a:pt x="1849120" y="0"/>
                    <a:pt x="2382520" y="533400"/>
                    <a:pt x="2382520" y="1191260"/>
                  </a:cubicBezTo>
                  <a:cubicBezTo>
                    <a:pt x="2382520" y="1849120"/>
                    <a:pt x="1849120" y="2381250"/>
                    <a:pt x="1191260" y="2381250"/>
                  </a:cubicBezTo>
                  <a:cubicBezTo>
                    <a:pt x="533400" y="2381250"/>
                    <a:pt x="0" y="1847850"/>
                    <a:pt x="0" y="1189990"/>
                  </a:cubicBezTo>
                  <a:cubicBezTo>
                    <a:pt x="0" y="532130"/>
                    <a:pt x="533400" y="0"/>
                    <a:pt x="1191260" y="0"/>
                  </a:cubicBezTo>
                  <a:close/>
                </a:path>
              </a:pathLst>
            </a:custGeom>
            <a:blipFill>
              <a:blip r:embed="rId19" cstate="email">
                <a:extLst>
                  <a:ext uri="{28A0092B-C50C-407E-A947-70E740481C1C}">
                    <a14:useLocalDpi xmlns:a14="http://schemas.microsoft.com/office/drawing/2010/main"/>
                  </a:ext>
                </a:extLst>
              </a:blip>
              <a:stretch>
                <a:fillRect/>
              </a:stretch>
            </a:blipFill>
          </p:spPr>
        </p:sp>
        <p:sp>
          <p:nvSpPr>
            <p:cNvPr id="21" name="Freeform 21"/>
            <p:cNvSpPr/>
            <p:nvPr/>
          </p:nvSpPr>
          <p:spPr>
            <a:xfrm>
              <a:off x="5178644" y="523557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2" y="2386338"/>
                    <a:pt x="2072220" y="2159703"/>
                    <a:pt x="2286207" y="1790342"/>
                  </a:cubicBezTo>
                  <a:cubicBezTo>
                    <a:pt x="2500192" y="1420981"/>
                    <a:pt x="2500192" y="965357"/>
                    <a:pt x="2286207" y="595996"/>
                  </a:cubicBezTo>
                  <a:cubicBezTo>
                    <a:pt x="2072220" y="226634"/>
                    <a:pt x="1676962" y="0"/>
                    <a:pt x="1250096" y="1909"/>
                  </a:cubicBezTo>
                  <a:close/>
                </a:path>
              </a:pathLst>
            </a:custGeom>
            <a:blipFill>
              <a:blip r:embed="rId20" cstate="email">
                <a:extLst>
                  <a:ext uri="{28A0092B-C50C-407E-A947-70E740481C1C}">
                    <a14:useLocalDpi xmlns:a14="http://schemas.microsoft.com/office/drawing/2010/main"/>
                  </a:ext>
                </a:extLst>
              </a:blip>
              <a:stretch>
                <a:fillRect/>
              </a:stretch>
            </a:blipFill>
          </p:spPr>
        </p:sp>
      </p:grpSp>
      <p:grpSp>
        <p:nvGrpSpPr>
          <p:cNvPr id="22" name="Group 22"/>
          <p:cNvGrpSpPr>
            <a:grpSpLocks noChangeAspect="1"/>
          </p:cNvGrpSpPr>
          <p:nvPr/>
        </p:nvGrpSpPr>
        <p:grpSpPr>
          <a:xfrm>
            <a:off x="4936699" y="-173355"/>
            <a:ext cx="5246370" cy="5246370"/>
            <a:chOff x="0" y="0"/>
            <a:chExt cx="7620000" cy="7620000"/>
          </a:xfrm>
        </p:grpSpPr>
        <p:sp>
          <p:nvSpPr>
            <p:cNvPr id="23" name="Freeform 23"/>
            <p:cNvSpPr/>
            <p:nvPr/>
          </p:nvSpPr>
          <p:spPr>
            <a:xfrm>
              <a:off x="-58836"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21" cstate="email">
                <a:extLst>
                  <a:ext uri="{28A0092B-C50C-407E-A947-70E740481C1C}">
                    <a14:useLocalDpi xmlns:a14="http://schemas.microsoft.com/office/drawing/2010/main"/>
                  </a:ext>
                </a:extLst>
              </a:blip>
              <a:stretch>
                <a:fillRect/>
              </a:stretch>
            </a:blipFill>
          </p:spPr>
        </p:sp>
        <p:sp>
          <p:nvSpPr>
            <p:cNvPr id="24" name="Freeform 24"/>
            <p:cNvSpPr/>
            <p:nvPr/>
          </p:nvSpPr>
          <p:spPr>
            <a:xfrm>
              <a:off x="2559904"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22" cstate="email">
                <a:extLst>
                  <a:ext uri="{28A0092B-C50C-407E-A947-70E740481C1C}">
                    <a14:useLocalDpi xmlns:a14="http://schemas.microsoft.com/office/drawing/2010/main"/>
                  </a:ext>
                </a:extLst>
              </a:blip>
              <a:stretch>
                <a:fillRect/>
              </a:stretch>
            </a:blipFill>
          </p:spPr>
        </p:sp>
        <p:sp>
          <p:nvSpPr>
            <p:cNvPr id="25" name="Freeform 25"/>
            <p:cNvSpPr/>
            <p:nvPr/>
          </p:nvSpPr>
          <p:spPr>
            <a:xfrm>
              <a:off x="5178644" y="-1909"/>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4"/>
                    <a:pt x="823231" y="2386338"/>
                    <a:pt x="1250096" y="2384429"/>
                  </a:cubicBezTo>
                  <a:cubicBezTo>
                    <a:pt x="1676962" y="2386338"/>
                    <a:pt x="2072220" y="2159704"/>
                    <a:pt x="2286207" y="1790342"/>
                  </a:cubicBezTo>
                  <a:cubicBezTo>
                    <a:pt x="2500192" y="1420981"/>
                    <a:pt x="2500192" y="965357"/>
                    <a:pt x="2286207" y="595996"/>
                  </a:cubicBezTo>
                  <a:cubicBezTo>
                    <a:pt x="2072220" y="226634"/>
                    <a:pt x="1676962" y="0"/>
                    <a:pt x="1250096" y="1909"/>
                  </a:cubicBezTo>
                  <a:close/>
                </a:path>
              </a:pathLst>
            </a:custGeom>
            <a:blipFill>
              <a:blip r:embed="rId23" cstate="email">
                <a:extLst>
                  <a:ext uri="{28A0092B-C50C-407E-A947-70E740481C1C}">
                    <a14:useLocalDpi xmlns:a14="http://schemas.microsoft.com/office/drawing/2010/main"/>
                  </a:ext>
                </a:extLst>
              </a:blip>
              <a:stretch>
                <a:fillRect/>
              </a:stretch>
            </a:blipFill>
          </p:spPr>
        </p:sp>
        <p:sp>
          <p:nvSpPr>
            <p:cNvPr id="26" name="Freeform 26"/>
            <p:cNvSpPr/>
            <p:nvPr/>
          </p:nvSpPr>
          <p:spPr>
            <a:xfrm>
              <a:off x="-58836"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24" cstate="email">
                <a:extLst>
                  <a:ext uri="{28A0092B-C50C-407E-A947-70E740481C1C}">
                    <a14:useLocalDpi xmlns:a14="http://schemas.microsoft.com/office/drawing/2010/main"/>
                  </a:ext>
                </a:extLst>
              </a:blip>
              <a:stretch>
                <a:fillRect/>
              </a:stretch>
            </a:blipFill>
          </p:spPr>
        </p:sp>
        <p:sp>
          <p:nvSpPr>
            <p:cNvPr id="27" name="Freeform 27"/>
            <p:cNvSpPr/>
            <p:nvPr/>
          </p:nvSpPr>
          <p:spPr>
            <a:xfrm>
              <a:off x="2559904"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25" cstate="email">
                <a:extLst>
                  <a:ext uri="{28A0092B-C50C-407E-A947-70E740481C1C}">
                    <a14:useLocalDpi xmlns:a14="http://schemas.microsoft.com/office/drawing/2010/main"/>
                  </a:ext>
                </a:extLst>
              </a:blip>
              <a:stretch>
                <a:fillRect/>
              </a:stretch>
            </a:blipFill>
          </p:spPr>
        </p:sp>
        <p:sp>
          <p:nvSpPr>
            <p:cNvPr id="28" name="Freeform 28"/>
            <p:cNvSpPr/>
            <p:nvPr/>
          </p:nvSpPr>
          <p:spPr>
            <a:xfrm>
              <a:off x="5237480" y="261874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2520"/>
                    <a:pt x="0" y="1849120"/>
                    <a:pt x="0" y="1191260"/>
                  </a:cubicBezTo>
                  <a:cubicBezTo>
                    <a:pt x="1270" y="533400"/>
                    <a:pt x="534670" y="0"/>
                    <a:pt x="1191260" y="0"/>
                  </a:cubicBezTo>
                  <a:close/>
                </a:path>
              </a:pathLst>
            </a:custGeom>
            <a:blipFill>
              <a:blip r:embed="rId26" cstate="email">
                <a:extLst>
                  <a:ext uri="{28A0092B-C50C-407E-A947-70E740481C1C}">
                    <a14:useLocalDpi xmlns:a14="http://schemas.microsoft.com/office/drawing/2010/main"/>
                  </a:ext>
                </a:extLst>
              </a:blip>
              <a:stretch>
                <a:fillRect/>
              </a:stretch>
            </a:blipFill>
          </p:spPr>
        </p:sp>
        <p:sp>
          <p:nvSpPr>
            <p:cNvPr id="29" name="Freeform 29"/>
            <p:cNvSpPr/>
            <p:nvPr/>
          </p:nvSpPr>
          <p:spPr>
            <a:xfrm>
              <a:off x="0" y="523875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1250"/>
                    <a:pt x="0" y="1847850"/>
                    <a:pt x="0" y="1189990"/>
                  </a:cubicBezTo>
                  <a:cubicBezTo>
                    <a:pt x="0" y="532130"/>
                    <a:pt x="533400" y="0"/>
                    <a:pt x="1191260" y="0"/>
                  </a:cubicBezTo>
                  <a:close/>
                </a:path>
              </a:pathLst>
            </a:custGeom>
            <a:blipFill>
              <a:blip r:embed="rId27" cstate="email">
                <a:extLst>
                  <a:ext uri="{28A0092B-C50C-407E-A947-70E740481C1C}">
                    <a14:useLocalDpi xmlns:a14="http://schemas.microsoft.com/office/drawing/2010/main"/>
                  </a:ext>
                </a:extLst>
              </a:blip>
              <a:stretch>
                <a:fillRect/>
              </a:stretch>
            </a:blipFill>
          </p:spPr>
        </p:sp>
        <p:sp>
          <p:nvSpPr>
            <p:cNvPr id="30" name="Freeform 30"/>
            <p:cNvSpPr/>
            <p:nvPr/>
          </p:nvSpPr>
          <p:spPr>
            <a:xfrm>
              <a:off x="2618740" y="5238750"/>
              <a:ext cx="2382520" cy="2381250"/>
            </a:xfrm>
            <a:custGeom>
              <a:avLst/>
              <a:gdLst/>
              <a:ahLst/>
              <a:cxnLst/>
              <a:rect l="l" t="t" r="r" b="b"/>
              <a:pathLst>
                <a:path w="2382520" h="2381250">
                  <a:moveTo>
                    <a:pt x="1191260" y="0"/>
                  </a:moveTo>
                  <a:cubicBezTo>
                    <a:pt x="1849120" y="0"/>
                    <a:pt x="2382520" y="533400"/>
                    <a:pt x="2382520" y="1191260"/>
                  </a:cubicBezTo>
                  <a:cubicBezTo>
                    <a:pt x="2382520" y="1849120"/>
                    <a:pt x="1849120" y="2381250"/>
                    <a:pt x="1191260" y="2381250"/>
                  </a:cubicBezTo>
                  <a:cubicBezTo>
                    <a:pt x="533400" y="2381250"/>
                    <a:pt x="0" y="1847850"/>
                    <a:pt x="0" y="1189990"/>
                  </a:cubicBezTo>
                  <a:cubicBezTo>
                    <a:pt x="0" y="532130"/>
                    <a:pt x="533400" y="0"/>
                    <a:pt x="1191260" y="0"/>
                  </a:cubicBezTo>
                  <a:close/>
                </a:path>
              </a:pathLst>
            </a:custGeom>
            <a:blipFill>
              <a:blip r:embed="rId28" cstate="email">
                <a:extLst>
                  <a:ext uri="{28A0092B-C50C-407E-A947-70E740481C1C}">
                    <a14:useLocalDpi xmlns:a14="http://schemas.microsoft.com/office/drawing/2010/main"/>
                  </a:ext>
                </a:extLst>
              </a:blip>
              <a:stretch>
                <a:fillRect/>
              </a:stretch>
            </a:blipFill>
          </p:spPr>
        </p:sp>
        <p:sp>
          <p:nvSpPr>
            <p:cNvPr id="31" name="Freeform 31"/>
            <p:cNvSpPr/>
            <p:nvPr/>
          </p:nvSpPr>
          <p:spPr>
            <a:xfrm>
              <a:off x="5178644" y="523557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2" y="2386338"/>
                    <a:pt x="2072220" y="2159703"/>
                    <a:pt x="2286207" y="1790342"/>
                  </a:cubicBezTo>
                  <a:cubicBezTo>
                    <a:pt x="2500192" y="1420981"/>
                    <a:pt x="2500192" y="965357"/>
                    <a:pt x="2286207" y="595996"/>
                  </a:cubicBezTo>
                  <a:cubicBezTo>
                    <a:pt x="2072220" y="226634"/>
                    <a:pt x="1676962" y="0"/>
                    <a:pt x="1250096" y="1909"/>
                  </a:cubicBezTo>
                  <a:close/>
                </a:path>
              </a:pathLst>
            </a:custGeom>
            <a:blipFill>
              <a:blip r:embed="rId29" cstate="email">
                <a:extLst>
                  <a:ext uri="{28A0092B-C50C-407E-A947-70E740481C1C}">
                    <a14:useLocalDpi xmlns:a14="http://schemas.microsoft.com/office/drawing/2010/main"/>
                  </a:ext>
                </a:extLst>
              </a:blip>
              <a:stretch>
                <a:fillRect/>
              </a:stretch>
            </a:blipFill>
          </p:spPr>
        </p:sp>
      </p:grpSp>
      <p:grpSp>
        <p:nvGrpSpPr>
          <p:cNvPr id="32" name="Group 32"/>
          <p:cNvGrpSpPr>
            <a:grpSpLocks noChangeAspect="1"/>
          </p:cNvGrpSpPr>
          <p:nvPr/>
        </p:nvGrpSpPr>
        <p:grpSpPr>
          <a:xfrm>
            <a:off x="4936699" y="5213985"/>
            <a:ext cx="5246370" cy="5246370"/>
            <a:chOff x="0" y="0"/>
            <a:chExt cx="7620000" cy="7620000"/>
          </a:xfrm>
        </p:grpSpPr>
        <p:sp>
          <p:nvSpPr>
            <p:cNvPr id="33" name="Freeform 33"/>
            <p:cNvSpPr/>
            <p:nvPr/>
          </p:nvSpPr>
          <p:spPr>
            <a:xfrm>
              <a:off x="-58836"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30" cstate="email">
                <a:extLst>
                  <a:ext uri="{28A0092B-C50C-407E-A947-70E740481C1C}">
                    <a14:useLocalDpi xmlns:a14="http://schemas.microsoft.com/office/drawing/2010/main"/>
                  </a:ext>
                </a:extLst>
              </a:blip>
              <a:stretch>
                <a:fillRect l="223" r="223"/>
              </a:stretch>
            </a:blipFill>
          </p:spPr>
        </p:sp>
        <p:sp>
          <p:nvSpPr>
            <p:cNvPr id="34" name="Freeform 34"/>
            <p:cNvSpPr/>
            <p:nvPr/>
          </p:nvSpPr>
          <p:spPr>
            <a:xfrm>
              <a:off x="2559904"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31" cstate="email">
                <a:extLst>
                  <a:ext uri="{28A0092B-C50C-407E-A947-70E740481C1C}">
                    <a14:useLocalDpi xmlns:a14="http://schemas.microsoft.com/office/drawing/2010/main"/>
                  </a:ext>
                </a:extLst>
              </a:blip>
              <a:stretch>
                <a:fillRect/>
              </a:stretch>
            </a:blipFill>
          </p:spPr>
        </p:sp>
        <p:sp>
          <p:nvSpPr>
            <p:cNvPr id="35" name="Freeform 35"/>
            <p:cNvSpPr/>
            <p:nvPr/>
          </p:nvSpPr>
          <p:spPr>
            <a:xfrm>
              <a:off x="5178644" y="-1909"/>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4"/>
                    <a:pt x="823231" y="2386338"/>
                    <a:pt x="1250096" y="2384429"/>
                  </a:cubicBezTo>
                  <a:cubicBezTo>
                    <a:pt x="1676962" y="2386338"/>
                    <a:pt x="2072220" y="2159704"/>
                    <a:pt x="2286207" y="1790342"/>
                  </a:cubicBezTo>
                  <a:cubicBezTo>
                    <a:pt x="2500192" y="1420981"/>
                    <a:pt x="2500192" y="965357"/>
                    <a:pt x="2286207" y="595996"/>
                  </a:cubicBezTo>
                  <a:cubicBezTo>
                    <a:pt x="2072220" y="226634"/>
                    <a:pt x="1676962" y="0"/>
                    <a:pt x="1250096" y="1909"/>
                  </a:cubicBezTo>
                  <a:close/>
                </a:path>
              </a:pathLst>
            </a:custGeom>
            <a:blipFill>
              <a:blip r:embed="rId32" cstate="email">
                <a:extLst>
                  <a:ext uri="{28A0092B-C50C-407E-A947-70E740481C1C}">
                    <a14:useLocalDpi xmlns:a14="http://schemas.microsoft.com/office/drawing/2010/main"/>
                  </a:ext>
                </a:extLst>
              </a:blip>
              <a:stretch>
                <a:fillRect/>
              </a:stretch>
            </a:blipFill>
          </p:spPr>
        </p:sp>
        <p:sp>
          <p:nvSpPr>
            <p:cNvPr id="36" name="Freeform 36"/>
            <p:cNvSpPr/>
            <p:nvPr/>
          </p:nvSpPr>
          <p:spPr>
            <a:xfrm>
              <a:off x="-58836"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33" cstate="email">
                <a:extLst>
                  <a:ext uri="{28A0092B-C50C-407E-A947-70E740481C1C}">
                    <a14:useLocalDpi xmlns:a14="http://schemas.microsoft.com/office/drawing/2010/main"/>
                  </a:ext>
                </a:extLst>
              </a:blip>
              <a:stretch>
                <a:fillRect l="223" r="223"/>
              </a:stretch>
            </a:blipFill>
          </p:spPr>
        </p:sp>
        <p:sp>
          <p:nvSpPr>
            <p:cNvPr id="37" name="Freeform 37"/>
            <p:cNvSpPr/>
            <p:nvPr/>
          </p:nvSpPr>
          <p:spPr>
            <a:xfrm>
              <a:off x="2559904"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34" cstate="email">
                <a:extLst>
                  <a:ext uri="{28A0092B-C50C-407E-A947-70E740481C1C}">
                    <a14:useLocalDpi xmlns:a14="http://schemas.microsoft.com/office/drawing/2010/main"/>
                  </a:ext>
                </a:extLst>
              </a:blip>
              <a:stretch>
                <a:fillRect/>
              </a:stretch>
            </a:blipFill>
          </p:spPr>
        </p:sp>
        <p:sp>
          <p:nvSpPr>
            <p:cNvPr id="38" name="Freeform 38"/>
            <p:cNvSpPr/>
            <p:nvPr/>
          </p:nvSpPr>
          <p:spPr>
            <a:xfrm>
              <a:off x="5237480" y="261874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2520"/>
                    <a:pt x="0" y="1849120"/>
                    <a:pt x="0" y="1191260"/>
                  </a:cubicBezTo>
                  <a:cubicBezTo>
                    <a:pt x="1270" y="533400"/>
                    <a:pt x="534670" y="0"/>
                    <a:pt x="1191260" y="0"/>
                  </a:cubicBezTo>
                  <a:close/>
                </a:path>
              </a:pathLst>
            </a:custGeom>
            <a:blipFill>
              <a:blip r:embed="rId35" cstate="email">
                <a:extLst>
                  <a:ext uri="{28A0092B-C50C-407E-A947-70E740481C1C}">
                    <a14:useLocalDpi xmlns:a14="http://schemas.microsoft.com/office/drawing/2010/main"/>
                  </a:ext>
                </a:extLst>
              </a:blip>
              <a:stretch>
                <a:fillRect/>
              </a:stretch>
            </a:blipFill>
          </p:spPr>
        </p:sp>
        <p:sp>
          <p:nvSpPr>
            <p:cNvPr id="39" name="Freeform 39"/>
            <p:cNvSpPr/>
            <p:nvPr/>
          </p:nvSpPr>
          <p:spPr>
            <a:xfrm>
              <a:off x="0" y="523875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1250"/>
                    <a:pt x="0" y="1847850"/>
                    <a:pt x="0" y="1189990"/>
                  </a:cubicBezTo>
                  <a:cubicBezTo>
                    <a:pt x="0" y="532130"/>
                    <a:pt x="533400" y="0"/>
                    <a:pt x="1191260" y="0"/>
                  </a:cubicBezTo>
                  <a:close/>
                </a:path>
              </a:pathLst>
            </a:custGeom>
            <a:blipFill>
              <a:blip r:embed="rId36" cstate="email">
                <a:extLst>
                  <a:ext uri="{28A0092B-C50C-407E-A947-70E740481C1C}">
                    <a14:useLocalDpi xmlns:a14="http://schemas.microsoft.com/office/drawing/2010/main"/>
                  </a:ext>
                </a:extLst>
              </a:blip>
              <a:stretch>
                <a:fillRect/>
              </a:stretch>
            </a:blipFill>
          </p:spPr>
        </p:sp>
        <p:sp>
          <p:nvSpPr>
            <p:cNvPr id="40" name="Freeform 40"/>
            <p:cNvSpPr/>
            <p:nvPr/>
          </p:nvSpPr>
          <p:spPr>
            <a:xfrm>
              <a:off x="2618740" y="5238750"/>
              <a:ext cx="2382520" cy="2381250"/>
            </a:xfrm>
            <a:custGeom>
              <a:avLst/>
              <a:gdLst/>
              <a:ahLst/>
              <a:cxnLst/>
              <a:rect l="l" t="t" r="r" b="b"/>
              <a:pathLst>
                <a:path w="2382520" h="2381250">
                  <a:moveTo>
                    <a:pt x="1191260" y="0"/>
                  </a:moveTo>
                  <a:cubicBezTo>
                    <a:pt x="1849120" y="0"/>
                    <a:pt x="2382520" y="533400"/>
                    <a:pt x="2382520" y="1191260"/>
                  </a:cubicBezTo>
                  <a:cubicBezTo>
                    <a:pt x="2382520" y="1849120"/>
                    <a:pt x="1849120" y="2381250"/>
                    <a:pt x="1191260" y="2381250"/>
                  </a:cubicBezTo>
                  <a:cubicBezTo>
                    <a:pt x="533400" y="2381250"/>
                    <a:pt x="0" y="1847850"/>
                    <a:pt x="0" y="1189990"/>
                  </a:cubicBezTo>
                  <a:cubicBezTo>
                    <a:pt x="0" y="532130"/>
                    <a:pt x="533400" y="0"/>
                    <a:pt x="1191260" y="0"/>
                  </a:cubicBezTo>
                  <a:close/>
                </a:path>
              </a:pathLst>
            </a:custGeom>
            <a:blipFill>
              <a:blip r:embed="rId37" cstate="email">
                <a:extLst>
                  <a:ext uri="{28A0092B-C50C-407E-A947-70E740481C1C}">
                    <a14:useLocalDpi xmlns:a14="http://schemas.microsoft.com/office/drawing/2010/main"/>
                  </a:ext>
                </a:extLst>
              </a:blip>
              <a:stretch>
                <a:fillRect/>
              </a:stretch>
            </a:blipFill>
          </p:spPr>
        </p:sp>
        <p:sp>
          <p:nvSpPr>
            <p:cNvPr id="41" name="Freeform 41"/>
            <p:cNvSpPr/>
            <p:nvPr/>
          </p:nvSpPr>
          <p:spPr>
            <a:xfrm>
              <a:off x="5178644" y="523557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2" y="2386338"/>
                    <a:pt x="2072220" y="2159703"/>
                    <a:pt x="2286207" y="1790342"/>
                  </a:cubicBezTo>
                  <a:cubicBezTo>
                    <a:pt x="2500192" y="1420981"/>
                    <a:pt x="2500192" y="965357"/>
                    <a:pt x="2286207" y="595996"/>
                  </a:cubicBezTo>
                  <a:cubicBezTo>
                    <a:pt x="2072220" y="226634"/>
                    <a:pt x="1676962" y="0"/>
                    <a:pt x="1250096" y="1909"/>
                  </a:cubicBezTo>
                  <a:close/>
                </a:path>
              </a:pathLst>
            </a:custGeom>
            <a:blipFill>
              <a:blip r:embed="rId38" cstate="email">
                <a:extLst>
                  <a:ext uri="{28A0092B-C50C-407E-A947-70E740481C1C}">
                    <a14:useLocalDpi xmlns:a14="http://schemas.microsoft.com/office/drawing/2010/main"/>
                  </a:ext>
                </a:extLst>
              </a:blip>
              <a:stretch>
                <a:fillRect/>
              </a:stretch>
            </a:blipFill>
          </p:spPr>
        </p:sp>
      </p:grpSp>
      <p:grpSp>
        <p:nvGrpSpPr>
          <p:cNvPr id="42" name="Group 42"/>
          <p:cNvGrpSpPr>
            <a:grpSpLocks noChangeAspect="1"/>
          </p:cNvGrpSpPr>
          <p:nvPr/>
        </p:nvGrpSpPr>
        <p:grpSpPr>
          <a:xfrm>
            <a:off x="10183069" y="-173355"/>
            <a:ext cx="5246370" cy="5246370"/>
            <a:chOff x="0" y="0"/>
            <a:chExt cx="7620000" cy="7620000"/>
          </a:xfrm>
        </p:grpSpPr>
        <p:sp>
          <p:nvSpPr>
            <p:cNvPr id="43" name="Freeform 43"/>
            <p:cNvSpPr/>
            <p:nvPr/>
          </p:nvSpPr>
          <p:spPr>
            <a:xfrm>
              <a:off x="-58836"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39" cstate="email">
                <a:extLst>
                  <a:ext uri="{28A0092B-C50C-407E-A947-70E740481C1C}">
                    <a14:useLocalDpi xmlns:a14="http://schemas.microsoft.com/office/drawing/2010/main"/>
                  </a:ext>
                </a:extLst>
              </a:blip>
              <a:stretch>
                <a:fillRect/>
              </a:stretch>
            </a:blipFill>
          </p:spPr>
        </p:sp>
        <p:sp>
          <p:nvSpPr>
            <p:cNvPr id="44" name="Freeform 44"/>
            <p:cNvSpPr/>
            <p:nvPr/>
          </p:nvSpPr>
          <p:spPr>
            <a:xfrm>
              <a:off x="2559904"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40" cstate="email">
                <a:extLst>
                  <a:ext uri="{28A0092B-C50C-407E-A947-70E740481C1C}">
                    <a14:useLocalDpi xmlns:a14="http://schemas.microsoft.com/office/drawing/2010/main"/>
                  </a:ext>
                </a:extLst>
              </a:blip>
              <a:stretch>
                <a:fillRect l="223" r="223"/>
              </a:stretch>
            </a:blipFill>
          </p:spPr>
        </p:sp>
        <p:sp>
          <p:nvSpPr>
            <p:cNvPr id="45" name="Freeform 45"/>
            <p:cNvSpPr/>
            <p:nvPr/>
          </p:nvSpPr>
          <p:spPr>
            <a:xfrm>
              <a:off x="5178644" y="-1909"/>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4"/>
                    <a:pt x="823231" y="2386338"/>
                    <a:pt x="1250096" y="2384429"/>
                  </a:cubicBezTo>
                  <a:cubicBezTo>
                    <a:pt x="1676962" y="2386338"/>
                    <a:pt x="2072220" y="2159704"/>
                    <a:pt x="2286207" y="1790342"/>
                  </a:cubicBezTo>
                  <a:cubicBezTo>
                    <a:pt x="2500192" y="1420981"/>
                    <a:pt x="2500192" y="965357"/>
                    <a:pt x="2286207" y="595996"/>
                  </a:cubicBezTo>
                  <a:cubicBezTo>
                    <a:pt x="2072220" y="226634"/>
                    <a:pt x="1676962" y="0"/>
                    <a:pt x="1250096" y="1909"/>
                  </a:cubicBezTo>
                  <a:close/>
                </a:path>
              </a:pathLst>
            </a:custGeom>
            <a:blipFill>
              <a:blip r:embed="rId41" cstate="email">
                <a:extLst>
                  <a:ext uri="{28A0092B-C50C-407E-A947-70E740481C1C}">
                    <a14:useLocalDpi xmlns:a14="http://schemas.microsoft.com/office/drawing/2010/main"/>
                  </a:ext>
                </a:extLst>
              </a:blip>
              <a:stretch>
                <a:fillRect l="223" r="223"/>
              </a:stretch>
            </a:blipFill>
          </p:spPr>
        </p:sp>
        <p:sp>
          <p:nvSpPr>
            <p:cNvPr id="46" name="Freeform 46"/>
            <p:cNvSpPr/>
            <p:nvPr/>
          </p:nvSpPr>
          <p:spPr>
            <a:xfrm>
              <a:off x="-58836"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42" cstate="email">
                <a:extLst>
                  <a:ext uri="{28A0092B-C50C-407E-A947-70E740481C1C}">
                    <a14:useLocalDpi xmlns:a14="http://schemas.microsoft.com/office/drawing/2010/main"/>
                  </a:ext>
                </a:extLst>
              </a:blip>
              <a:stretch>
                <a:fillRect/>
              </a:stretch>
            </a:blipFill>
          </p:spPr>
        </p:sp>
        <p:sp>
          <p:nvSpPr>
            <p:cNvPr id="47" name="Freeform 47"/>
            <p:cNvSpPr/>
            <p:nvPr/>
          </p:nvSpPr>
          <p:spPr>
            <a:xfrm>
              <a:off x="2559904"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43" cstate="email">
                <a:extLst>
                  <a:ext uri="{28A0092B-C50C-407E-A947-70E740481C1C}">
                    <a14:useLocalDpi xmlns:a14="http://schemas.microsoft.com/office/drawing/2010/main"/>
                  </a:ext>
                </a:extLst>
              </a:blip>
              <a:stretch>
                <a:fillRect/>
              </a:stretch>
            </a:blipFill>
          </p:spPr>
        </p:sp>
        <p:sp>
          <p:nvSpPr>
            <p:cNvPr id="48" name="Freeform 48"/>
            <p:cNvSpPr/>
            <p:nvPr/>
          </p:nvSpPr>
          <p:spPr>
            <a:xfrm>
              <a:off x="5237480" y="261874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2520"/>
                    <a:pt x="0" y="1849120"/>
                    <a:pt x="0" y="1191260"/>
                  </a:cubicBezTo>
                  <a:cubicBezTo>
                    <a:pt x="1270" y="533400"/>
                    <a:pt x="534670" y="0"/>
                    <a:pt x="1191260" y="0"/>
                  </a:cubicBezTo>
                  <a:close/>
                </a:path>
              </a:pathLst>
            </a:custGeom>
            <a:blipFill>
              <a:blip r:embed="rId44" cstate="email">
                <a:extLst>
                  <a:ext uri="{28A0092B-C50C-407E-A947-70E740481C1C}">
                    <a14:useLocalDpi xmlns:a14="http://schemas.microsoft.com/office/drawing/2010/main"/>
                  </a:ext>
                </a:extLst>
              </a:blip>
              <a:stretch>
                <a:fillRect/>
              </a:stretch>
            </a:blipFill>
          </p:spPr>
        </p:sp>
        <p:sp>
          <p:nvSpPr>
            <p:cNvPr id="49" name="Freeform 49"/>
            <p:cNvSpPr/>
            <p:nvPr/>
          </p:nvSpPr>
          <p:spPr>
            <a:xfrm>
              <a:off x="0" y="523875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1250"/>
                    <a:pt x="0" y="1847850"/>
                    <a:pt x="0" y="1189990"/>
                  </a:cubicBezTo>
                  <a:cubicBezTo>
                    <a:pt x="0" y="532130"/>
                    <a:pt x="533400" y="0"/>
                    <a:pt x="1191260" y="0"/>
                  </a:cubicBezTo>
                  <a:close/>
                </a:path>
              </a:pathLst>
            </a:custGeom>
            <a:blipFill>
              <a:blip r:embed="rId19" cstate="email">
                <a:extLst>
                  <a:ext uri="{28A0092B-C50C-407E-A947-70E740481C1C}">
                    <a14:useLocalDpi xmlns:a14="http://schemas.microsoft.com/office/drawing/2010/main"/>
                  </a:ext>
                </a:extLst>
              </a:blip>
              <a:stretch>
                <a:fillRect/>
              </a:stretch>
            </a:blipFill>
          </p:spPr>
        </p:sp>
        <p:sp>
          <p:nvSpPr>
            <p:cNvPr id="50" name="Freeform 50"/>
            <p:cNvSpPr/>
            <p:nvPr/>
          </p:nvSpPr>
          <p:spPr>
            <a:xfrm>
              <a:off x="2618740" y="5238750"/>
              <a:ext cx="2382520" cy="2381250"/>
            </a:xfrm>
            <a:custGeom>
              <a:avLst/>
              <a:gdLst/>
              <a:ahLst/>
              <a:cxnLst/>
              <a:rect l="l" t="t" r="r" b="b"/>
              <a:pathLst>
                <a:path w="2382520" h="2381250">
                  <a:moveTo>
                    <a:pt x="1191260" y="0"/>
                  </a:moveTo>
                  <a:cubicBezTo>
                    <a:pt x="1849120" y="0"/>
                    <a:pt x="2382520" y="533400"/>
                    <a:pt x="2382520" y="1191260"/>
                  </a:cubicBezTo>
                  <a:cubicBezTo>
                    <a:pt x="2382520" y="1849120"/>
                    <a:pt x="1849120" y="2381250"/>
                    <a:pt x="1191260" y="2381250"/>
                  </a:cubicBezTo>
                  <a:cubicBezTo>
                    <a:pt x="533400" y="2381250"/>
                    <a:pt x="0" y="1847850"/>
                    <a:pt x="0" y="1189990"/>
                  </a:cubicBezTo>
                  <a:cubicBezTo>
                    <a:pt x="0" y="532130"/>
                    <a:pt x="533400" y="0"/>
                    <a:pt x="1191260" y="0"/>
                  </a:cubicBezTo>
                  <a:close/>
                </a:path>
              </a:pathLst>
            </a:custGeom>
            <a:blipFill>
              <a:blip r:embed="rId45" cstate="email">
                <a:extLst>
                  <a:ext uri="{28A0092B-C50C-407E-A947-70E740481C1C}">
                    <a14:useLocalDpi xmlns:a14="http://schemas.microsoft.com/office/drawing/2010/main"/>
                  </a:ext>
                </a:extLst>
              </a:blip>
              <a:stretch>
                <a:fillRect/>
              </a:stretch>
            </a:blipFill>
          </p:spPr>
        </p:sp>
        <p:sp>
          <p:nvSpPr>
            <p:cNvPr id="51" name="Freeform 51"/>
            <p:cNvSpPr/>
            <p:nvPr/>
          </p:nvSpPr>
          <p:spPr>
            <a:xfrm>
              <a:off x="5178644" y="523557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2" y="2386338"/>
                    <a:pt x="2072220" y="2159703"/>
                    <a:pt x="2286207" y="1790342"/>
                  </a:cubicBezTo>
                  <a:cubicBezTo>
                    <a:pt x="2500192" y="1420981"/>
                    <a:pt x="2500192" y="965357"/>
                    <a:pt x="2286207" y="595996"/>
                  </a:cubicBezTo>
                  <a:cubicBezTo>
                    <a:pt x="2072220" y="226634"/>
                    <a:pt x="1676962" y="0"/>
                    <a:pt x="1250096" y="1909"/>
                  </a:cubicBezTo>
                  <a:close/>
                </a:path>
              </a:pathLst>
            </a:custGeom>
            <a:blipFill>
              <a:blip r:embed="rId46" cstate="email">
                <a:extLst>
                  <a:ext uri="{28A0092B-C50C-407E-A947-70E740481C1C}">
                    <a14:useLocalDpi xmlns:a14="http://schemas.microsoft.com/office/drawing/2010/main"/>
                  </a:ext>
                </a:extLst>
              </a:blip>
              <a:stretch>
                <a:fillRect/>
              </a:stretch>
            </a:blipFill>
          </p:spPr>
        </p:sp>
      </p:grpSp>
      <p:grpSp>
        <p:nvGrpSpPr>
          <p:cNvPr id="52" name="Group 52"/>
          <p:cNvGrpSpPr>
            <a:grpSpLocks noChangeAspect="1"/>
          </p:cNvGrpSpPr>
          <p:nvPr/>
        </p:nvGrpSpPr>
        <p:grpSpPr>
          <a:xfrm>
            <a:off x="10183069" y="5213985"/>
            <a:ext cx="5246370" cy="5246370"/>
            <a:chOff x="0" y="0"/>
            <a:chExt cx="7620000" cy="7620000"/>
          </a:xfrm>
        </p:grpSpPr>
        <p:sp>
          <p:nvSpPr>
            <p:cNvPr id="53" name="Freeform 53"/>
            <p:cNvSpPr/>
            <p:nvPr/>
          </p:nvSpPr>
          <p:spPr>
            <a:xfrm>
              <a:off x="-58836"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47" cstate="email">
                <a:extLst>
                  <a:ext uri="{28A0092B-C50C-407E-A947-70E740481C1C}">
                    <a14:useLocalDpi xmlns:a14="http://schemas.microsoft.com/office/drawing/2010/main"/>
                  </a:ext>
                </a:extLst>
              </a:blip>
              <a:stretch>
                <a:fillRect/>
              </a:stretch>
            </a:blipFill>
          </p:spPr>
        </p:sp>
        <p:sp>
          <p:nvSpPr>
            <p:cNvPr id="54" name="Freeform 54"/>
            <p:cNvSpPr/>
            <p:nvPr/>
          </p:nvSpPr>
          <p:spPr>
            <a:xfrm>
              <a:off x="2559904"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48" cstate="email">
                <a:extLst>
                  <a:ext uri="{28A0092B-C50C-407E-A947-70E740481C1C}">
                    <a14:useLocalDpi xmlns:a14="http://schemas.microsoft.com/office/drawing/2010/main"/>
                  </a:ext>
                </a:extLst>
              </a:blip>
              <a:stretch>
                <a:fillRect/>
              </a:stretch>
            </a:blipFill>
          </p:spPr>
        </p:sp>
        <p:sp>
          <p:nvSpPr>
            <p:cNvPr id="55" name="Freeform 55"/>
            <p:cNvSpPr/>
            <p:nvPr/>
          </p:nvSpPr>
          <p:spPr>
            <a:xfrm>
              <a:off x="5178644" y="-1909"/>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4"/>
                    <a:pt x="823231" y="2386338"/>
                    <a:pt x="1250096" y="2384429"/>
                  </a:cubicBezTo>
                  <a:cubicBezTo>
                    <a:pt x="1676962" y="2386338"/>
                    <a:pt x="2072220" y="2159704"/>
                    <a:pt x="2286207" y="1790342"/>
                  </a:cubicBezTo>
                  <a:cubicBezTo>
                    <a:pt x="2500192" y="1420981"/>
                    <a:pt x="2500192" y="965357"/>
                    <a:pt x="2286207" y="595996"/>
                  </a:cubicBezTo>
                  <a:cubicBezTo>
                    <a:pt x="2072220" y="226634"/>
                    <a:pt x="1676962" y="0"/>
                    <a:pt x="1250096" y="1909"/>
                  </a:cubicBezTo>
                  <a:close/>
                </a:path>
              </a:pathLst>
            </a:custGeom>
            <a:blipFill>
              <a:blip r:embed="rId49" cstate="email">
                <a:extLst>
                  <a:ext uri="{28A0092B-C50C-407E-A947-70E740481C1C}">
                    <a14:useLocalDpi xmlns:a14="http://schemas.microsoft.com/office/drawing/2010/main"/>
                  </a:ext>
                </a:extLst>
              </a:blip>
              <a:stretch>
                <a:fillRect/>
              </a:stretch>
            </a:blipFill>
          </p:spPr>
        </p:sp>
        <p:sp>
          <p:nvSpPr>
            <p:cNvPr id="56" name="Freeform 56"/>
            <p:cNvSpPr/>
            <p:nvPr/>
          </p:nvSpPr>
          <p:spPr>
            <a:xfrm>
              <a:off x="-58836"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50" cstate="email">
                <a:extLst>
                  <a:ext uri="{28A0092B-C50C-407E-A947-70E740481C1C}">
                    <a14:useLocalDpi xmlns:a14="http://schemas.microsoft.com/office/drawing/2010/main"/>
                  </a:ext>
                </a:extLst>
              </a:blip>
              <a:stretch>
                <a:fillRect/>
              </a:stretch>
            </a:blipFill>
          </p:spPr>
        </p:sp>
        <p:sp>
          <p:nvSpPr>
            <p:cNvPr id="57" name="Freeform 57"/>
            <p:cNvSpPr/>
            <p:nvPr/>
          </p:nvSpPr>
          <p:spPr>
            <a:xfrm>
              <a:off x="2559904"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51" cstate="email">
                <a:extLst>
                  <a:ext uri="{28A0092B-C50C-407E-A947-70E740481C1C}">
                    <a14:useLocalDpi xmlns:a14="http://schemas.microsoft.com/office/drawing/2010/main"/>
                  </a:ext>
                </a:extLst>
              </a:blip>
              <a:stretch>
                <a:fillRect/>
              </a:stretch>
            </a:blipFill>
          </p:spPr>
        </p:sp>
        <p:sp>
          <p:nvSpPr>
            <p:cNvPr id="58" name="Freeform 58"/>
            <p:cNvSpPr/>
            <p:nvPr/>
          </p:nvSpPr>
          <p:spPr>
            <a:xfrm>
              <a:off x="5237480" y="261874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2520"/>
                    <a:pt x="0" y="1849120"/>
                    <a:pt x="0" y="1191260"/>
                  </a:cubicBezTo>
                  <a:cubicBezTo>
                    <a:pt x="1270" y="533400"/>
                    <a:pt x="534670" y="0"/>
                    <a:pt x="1191260" y="0"/>
                  </a:cubicBezTo>
                  <a:close/>
                </a:path>
              </a:pathLst>
            </a:custGeom>
            <a:blipFill>
              <a:blip r:embed="rId52" cstate="email">
                <a:extLst>
                  <a:ext uri="{28A0092B-C50C-407E-A947-70E740481C1C}">
                    <a14:useLocalDpi xmlns:a14="http://schemas.microsoft.com/office/drawing/2010/main"/>
                  </a:ext>
                </a:extLst>
              </a:blip>
              <a:stretch>
                <a:fillRect/>
              </a:stretch>
            </a:blipFill>
          </p:spPr>
        </p:sp>
        <p:sp>
          <p:nvSpPr>
            <p:cNvPr id="59" name="Freeform 59"/>
            <p:cNvSpPr/>
            <p:nvPr/>
          </p:nvSpPr>
          <p:spPr>
            <a:xfrm>
              <a:off x="0" y="523875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1250"/>
                    <a:pt x="0" y="1847850"/>
                    <a:pt x="0" y="1189990"/>
                  </a:cubicBezTo>
                  <a:cubicBezTo>
                    <a:pt x="0" y="532130"/>
                    <a:pt x="533400" y="0"/>
                    <a:pt x="1191260" y="0"/>
                  </a:cubicBezTo>
                  <a:close/>
                </a:path>
              </a:pathLst>
            </a:custGeom>
            <a:blipFill>
              <a:blip r:embed="rId53" cstate="email">
                <a:extLst>
                  <a:ext uri="{28A0092B-C50C-407E-A947-70E740481C1C}">
                    <a14:useLocalDpi xmlns:a14="http://schemas.microsoft.com/office/drawing/2010/main"/>
                  </a:ext>
                </a:extLst>
              </a:blip>
              <a:stretch>
                <a:fillRect/>
              </a:stretch>
            </a:blipFill>
          </p:spPr>
        </p:sp>
        <p:sp>
          <p:nvSpPr>
            <p:cNvPr id="60" name="Freeform 60"/>
            <p:cNvSpPr/>
            <p:nvPr/>
          </p:nvSpPr>
          <p:spPr>
            <a:xfrm>
              <a:off x="2618740" y="5238750"/>
              <a:ext cx="2382520" cy="2381250"/>
            </a:xfrm>
            <a:custGeom>
              <a:avLst/>
              <a:gdLst/>
              <a:ahLst/>
              <a:cxnLst/>
              <a:rect l="l" t="t" r="r" b="b"/>
              <a:pathLst>
                <a:path w="2382520" h="2381250">
                  <a:moveTo>
                    <a:pt x="1191260" y="0"/>
                  </a:moveTo>
                  <a:cubicBezTo>
                    <a:pt x="1849120" y="0"/>
                    <a:pt x="2382520" y="533400"/>
                    <a:pt x="2382520" y="1191260"/>
                  </a:cubicBezTo>
                  <a:cubicBezTo>
                    <a:pt x="2382520" y="1849120"/>
                    <a:pt x="1849120" y="2381250"/>
                    <a:pt x="1191260" y="2381250"/>
                  </a:cubicBezTo>
                  <a:cubicBezTo>
                    <a:pt x="533400" y="2381250"/>
                    <a:pt x="0" y="1847850"/>
                    <a:pt x="0" y="1189990"/>
                  </a:cubicBezTo>
                  <a:cubicBezTo>
                    <a:pt x="0" y="532130"/>
                    <a:pt x="533400" y="0"/>
                    <a:pt x="1191260" y="0"/>
                  </a:cubicBezTo>
                  <a:close/>
                </a:path>
              </a:pathLst>
            </a:custGeom>
            <a:blipFill>
              <a:blip r:embed="rId54" cstate="email">
                <a:extLst>
                  <a:ext uri="{28A0092B-C50C-407E-A947-70E740481C1C}">
                    <a14:useLocalDpi xmlns:a14="http://schemas.microsoft.com/office/drawing/2010/main"/>
                  </a:ext>
                </a:extLst>
              </a:blip>
              <a:stretch>
                <a:fillRect/>
              </a:stretch>
            </a:blipFill>
          </p:spPr>
        </p:sp>
        <p:sp>
          <p:nvSpPr>
            <p:cNvPr id="61" name="Freeform 61"/>
            <p:cNvSpPr/>
            <p:nvPr/>
          </p:nvSpPr>
          <p:spPr>
            <a:xfrm>
              <a:off x="5178644" y="523557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2" y="2386338"/>
                    <a:pt x="2072220" y="2159703"/>
                    <a:pt x="2286207" y="1790342"/>
                  </a:cubicBezTo>
                  <a:cubicBezTo>
                    <a:pt x="2500192" y="1420981"/>
                    <a:pt x="2500192" y="965357"/>
                    <a:pt x="2286207" y="595996"/>
                  </a:cubicBezTo>
                  <a:cubicBezTo>
                    <a:pt x="2072220" y="226634"/>
                    <a:pt x="1676962" y="0"/>
                    <a:pt x="1250096" y="1909"/>
                  </a:cubicBezTo>
                  <a:close/>
                </a:path>
              </a:pathLst>
            </a:custGeom>
            <a:blipFill>
              <a:blip r:embed="rId55" cstate="email">
                <a:extLst>
                  <a:ext uri="{28A0092B-C50C-407E-A947-70E740481C1C}">
                    <a14:useLocalDpi xmlns:a14="http://schemas.microsoft.com/office/drawing/2010/main"/>
                  </a:ext>
                </a:extLst>
              </a:blip>
              <a:stretch>
                <a:fillRect/>
              </a:stretch>
            </a:blipFill>
          </p:spPr>
        </p:sp>
      </p:grpSp>
      <p:grpSp>
        <p:nvGrpSpPr>
          <p:cNvPr id="62" name="Group 62"/>
          <p:cNvGrpSpPr>
            <a:grpSpLocks noChangeAspect="1"/>
          </p:cNvGrpSpPr>
          <p:nvPr/>
        </p:nvGrpSpPr>
        <p:grpSpPr>
          <a:xfrm>
            <a:off x="15429439" y="-173355"/>
            <a:ext cx="5246370" cy="5246370"/>
            <a:chOff x="0" y="0"/>
            <a:chExt cx="7620000" cy="7620000"/>
          </a:xfrm>
        </p:grpSpPr>
        <p:sp>
          <p:nvSpPr>
            <p:cNvPr id="63" name="Freeform 63"/>
            <p:cNvSpPr/>
            <p:nvPr/>
          </p:nvSpPr>
          <p:spPr>
            <a:xfrm>
              <a:off x="-58836"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56" cstate="email">
                <a:extLst>
                  <a:ext uri="{28A0092B-C50C-407E-A947-70E740481C1C}">
                    <a14:useLocalDpi xmlns:a14="http://schemas.microsoft.com/office/drawing/2010/main"/>
                  </a:ext>
                </a:extLst>
              </a:blip>
              <a:stretch>
                <a:fillRect/>
              </a:stretch>
            </a:blipFill>
          </p:spPr>
        </p:sp>
        <p:sp>
          <p:nvSpPr>
            <p:cNvPr id="64" name="Freeform 64"/>
            <p:cNvSpPr/>
            <p:nvPr/>
          </p:nvSpPr>
          <p:spPr>
            <a:xfrm>
              <a:off x="2559904"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57" cstate="email">
                <a:extLst>
                  <a:ext uri="{28A0092B-C50C-407E-A947-70E740481C1C}">
                    <a14:useLocalDpi xmlns:a14="http://schemas.microsoft.com/office/drawing/2010/main"/>
                  </a:ext>
                </a:extLst>
              </a:blip>
              <a:stretch>
                <a:fillRect/>
              </a:stretch>
            </a:blipFill>
          </p:spPr>
        </p:sp>
        <p:sp>
          <p:nvSpPr>
            <p:cNvPr id="65" name="Freeform 65"/>
            <p:cNvSpPr/>
            <p:nvPr/>
          </p:nvSpPr>
          <p:spPr>
            <a:xfrm>
              <a:off x="5178644" y="-1909"/>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4"/>
                    <a:pt x="823231" y="2386338"/>
                    <a:pt x="1250096" y="2384429"/>
                  </a:cubicBezTo>
                  <a:cubicBezTo>
                    <a:pt x="1676962" y="2386338"/>
                    <a:pt x="2072220" y="2159704"/>
                    <a:pt x="2286207" y="1790342"/>
                  </a:cubicBezTo>
                  <a:cubicBezTo>
                    <a:pt x="2500192" y="1420981"/>
                    <a:pt x="2500192" y="965357"/>
                    <a:pt x="2286207" y="595996"/>
                  </a:cubicBezTo>
                  <a:cubicBezTo>
                    <a:pt x="2072220" y="226634"/>
                    <a:pt x="1676962" y="0"/>
                    <a:pt x="1250096" y="1909"/>
                  </a:cubicBezTo>
                  <a:close/>
                </a:path>
              </a:pathLst>
            </a:custGeom>
            <a:solidFill>
              <a:srgbClr val="000000">
                <a:alpha val="0"/>
              </a:srgbClr>
            </a:solidFill>
            <a:ln w="12700">
              <a:solidFill>
                <a:srgbClr val="000000"/>
              </a:solidFill>
            </a:ln>
          </p:spPr>
        </p:sp>
        <p:sp>
          <p:nvSpPr>
            <p:cNvPr id="66" name="Freeform 66"/>
            <p:cNvSpPr/>
            <p:nvPr/>
          </p:nvSpPr>
          <p:spPr>
            <a:xfrm>
              <a:off x="-58836"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58" cstate="email">
                <a:extLst>
                  <a:ext uri="{28A0092B-C50C-407E-A947-70E740481C1C}">
                    <a14:useLocalDpi xmlns:a14="http://schemas.microsoft.com/office/drawing/2010/main"/>
                  </a:ext>
                </a:extLst>
              </a:blip>
              <a:stretch>
                <a:fillRect/>
              </a:stretch>
            </a:blipFill>
          </p:spPr>
        </p:sp>
        <p:sp>
          <p:nvSpPr>
            <p:cNvPr id="67" name="Freeform 67"/>
            <p:cNvSpPr/>
            <p:nvPr/>
          </p:nvSpPr>
          <p:spPr>
            <a:xfrm>
              <a:off x="2559904"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59" cstate="email">
                <a:extLst>
                  <a:ext uri="{28A0092B-C50C-407E-A947-70E740481C1C}">
                    <a14:useLocalDpi xmlns:a14="http://schemas.microsoft.com/office/drawing/2010/main"/>
                  </a:ext>
                </a:extLst>
              </a:blip>
              <a:stretch>
                <a:fillRect/>
              </a:stretch>
            </a:blipFill>
          </p:spPr>
        </p:sp>
        <p:sp>
          <p:nvSpPr>
            <p:cNvPr id="68" name="Freeform 68"/>
            <p:cNvSpPr/>
            <p:nvPr/>
          </p:nvSpPr>
          <p:spPr>
            <a:xfrm>
              <a:off x="5237480" y="261874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2520"/>
                    <a:pt x="0" y="1849120"/>
                    <a:pt x="0" y="1191260"/>
                  </a:cubicBezTo>
                  <a:cubicBezTo>
                    <a:pt x="1270" y="533400"/>
                    <a:pt x="534670" y="0"/>
                    <a:pt x="1191260" y="0"/>
                  </a:cubicBezTo>
                  <a:close/>
                </a:path>
              </a:pathLst>
            </a:custGeom>
            <a:solidFill>
              <a:srgbClr val="000000">
                <a:alpha val="0"/>
              </a:srgbClr>
            </a:solidFill>
            <a:ln w="12700">
              <a:solidFill>
                <a:srgbClr val="000000"/>
              </a:solidFill>
            </a:ln>
          </p:spPr>
        </p:sp>
        <p:sp>
          <p:nvSpPr>
            <p:cNvPr id="69" name="Freeform 69"/>
            <p:cNvSpPr/>
            <p:nvPr/>
          </p:nvSpPr>
          <p:spPr>
            <a:xfrm>
              <a:off x="0" y="523875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1250"/>
                    <a:pt x="0" y="1847850"/>
                    <a:pt x="0" y="1189990"/>
                  </a:cubicBezTo>
                  <a:cubicBezTo>
                    <a:pt x="0" y="532130"/>
                    <a:pt x="533400" y="0"/>
                    <a:pt x="1191260" y="0"/>
                  </a:cubicBezTo>
                  <a:close/>
                </a:path>
              </a:pathLst>
            </a:custGeom>
            <a:blipFill>
              <a:blip r:embed="rId60" cstate="email">
                <a:extLst>
                  <a:ext uri="{28A0092B-C50C-407E-A947-70E740481C1C}">
                    <a14:useLocalDpi xmlns:a14="http://schemas.microsoft.com/office/drawing/2010/main"/>
                  </a:ext>
                </a:extLst>
              </a:blip>
              <a:stretch>
                <a:fillRect/>
              </a:stretch>
            </a:blipFill>
          </p:spPr>
        </p:sp>
        <p:sp>
          <p:nvSpPr>
            <p:cNvPr id="70" name="Freeform 70"/>
            <p:cNvSpPr/>
            <p:nvPr/>
          </p:nvSpPr>
          <p:spPr>
            <a:xfrm>
              <a:off x="2618740" y="5238750"/>
              <a:ext cx="2382520" cy="2381250"/>
            </a:xfrm>
            <a:custGeom>
              <a:avLst/>
              <a:gdLst/>
              <a:ahLst/>
              <a:cxnLst/>
              <a:rect l="l" t="t" r="r" b="b"/>
              <a:pathLst>
                <a:path w="2382520" h="2381250">
                  <a:moveTo>
                    <a:pt x="1191260" y="0"/>
                  </a:moveTo>
                  <a:cubicBezTo>
                    <a:pt x="1849120" y="0"/>
                    <a:pt x="2382520" y="533400"/>
                    <a:pt x="2382520" y="1191260"/>
                  </a:cubicBezTo>
                  <a:cubicBezTo>
                    <a:pt x="2382520" y="1849120"/>
                    <a:pt x="1849120" y="2381250"/>
                    <a:pt x="1191260" y="2381250"/>
                  </a:cubicBezTo>
                  <a:cubicBezTo>
                    <a:pt x="533400" y="2381250"/>
                    <a:pt x="0" y="1847850"/>
                    <a:pt x="0" y="1189990"/>
                  </a:cubicBezTo>
                  <a:cubicBezTo>
                    <a:pt x="0" y="532130"/>
                    <a:pt x="533400" y="0"/>
                    <a:pt x="1191260" y="0"/>
                  </a:cubicBezTo>
                  <a:close/>
                </a:path>
              </a:pathLst>
            </a:custGeom>
            <a:blipFill>
              <a:blip r:embed="rId61" cstate="email">
                <a:extLst>
                  <a:ext uri="{28A0092B-C50C-407E-A947-70E740481C1C}">
                    <a14:useLocalDpi xmlns:a14="http://schemas.microsoft.com/office/drawing/2010/main"/>
                  </a:ext>
                </a:extLst>
              </a:blip>
              <a:stretch>
                <a:fillRect/>
              </a:stretch>
            </a:blipFill>
          </p:spPr>
        </p:sp>
        <p:sp>
          <p:nvSpPr>
            <p:cNvPr id="71" name="Freeform 71"/>
            <p:cNvSpPr/>
            <p:nvPr/>
          </p:nvSpPr>
          <p:spPr>
            <a:xfrm>
              <a:off x="5178644" y="523557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2" y="2386338"/>
                    <a:pt x="2072220" y="2159703"/>
                    <a:pt x="2286207" y="1790342"/>
                  </a:cubicBezTo>
                  <a:cubicBezTo>
                    <a:pt x="2500192" y="1420981"/>
                    <a:pt x="2500192" y="965357"/>
                    <a:pt x="2286207" y="595996"/>
                  </a:cubicBezTo>
                  <a:cubicBezTo>
                    <a:pt x="2072220" y="226634"/>
                    <a:pt x="1676962" y="0"/>
                    <a:pt x="1250096" y="1909"/>
                  </a:cubicBezTo>
                  <a:close/>
                </a:path>
              </a:pathLst>
            </a:custGeom>
            <a:solidFill>
              <a:srgbClr val="000000">
                <a:alpha val="0"/>
              </a:srgbClr>
            </a:solidFill>
            <a:ln w="12700">
              <a:solidFill>
                <a:srgbClr val="000000"/>
              </a:solidFill>
            </a:ln>
          </p:spPr>
        </p:sp>
      </p:grpSp>
      <p:grpSp>
        <p:nvGrpSpPr>
          <p:cNvPr id="72" name="Group 72"/>
          <p:cNvGrpSpPr>
            <a:grpSpLocks noChangeAspect="1"/>
          </p:cNvGrpSpPr>
          <p:nvPr/>
        </p:nvGrpSpPr>
        <p:grpSpPr>
          <a:xfrm>
            <a:off x="15429439" y="5213985"/>
            <a:ext cx="5246370" cy="5246370"/>
            <a:chOff x="0" y="0"/>
            <a:chExt cx="7620000" cy="7620000"/>
          </a:xfrm>
        </p:grpSpPr>
        <p:sp>
          <p:nvSpPr>
            <p:cNvPr id="73" name="Freeform 73"/>
            <p:cNvSpPr/>
            <p:nvPr/>
          </p:nvSpPr>
          <p:spPr>
            <a:xfrm>
              <a:off x="-58836"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62" cstate="email">
                <a:extLst>
                  <a:ext uri="{28A0092B-C50C-407E-A947-70E740481C1C}">
                    <a14:useLocalDpi xmlns:a14="http://schemas.microsoft.com/office/drawing/2010/main"/>
                  </a:ext>
                </a:extLst>
              </a:blip>
              <a:stretch>
                <a:fillRect/>
              </a:stretch>
            </a:blipFill>
          </p:spPr>
        </p:sp>
        <p:sp>
          <p:nvSpPr>
            <p:cNvPr id="74" name="Freeform 74"/>
            <p:cNvSpPr/>
            <p:nvPr/>
          </p:nvSpPr>
          <p:spPr>
            <a:xfrm>
              <a:off x="2559904"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63" cstate="email">
                <a:extLst>
                  <a:ext uri="{28A0092B-C50C-407E-A947-70E740481C1C}">
                    <a14:useLocalDpi xmlns:a14="http://schemas.microsoft.com/office/drawing/2010/main"/>
                  </a:ext>
                </a:extLst>
              </a:blip>
              <a:stretch>
                <a:fillRect l="223" r="223"/>
              </a:stretch>
            </a:blipFill>
          </p:spPr>
        </p:sp>
        <p:sp>
          <p:nvSpPr>
            <p:cNvPr id="75" name="Freeform 75"/>
            <p:cNvSpPr/>
            <p:nvPr/>
          </p:nvSpPr>
          <p:spPr>
            <a:xfrm>
              <a:off x="5178644" y="-1909"/>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4"/>
                    <a:pt x="823231" y="2386338"/>
                    <a:pt x="1250096" y="2384429"/>
                  </a:cubicBezTo>
                  <a:cubicBezTo>
                    <a:pt x="1676962" y="2386338"/>
                    <a:pt x="2072220" y="2159704"/>
                    <a:pt x="2286207" y="1790342"/>
                  </a:cubicBezTo>
                  <a:cubicBezTo>
                    <a:pt x="2500192" y="1420981"/>
                    <a:pt x="2500192" y="965357"/>
                    <a:pt x="2286207" y="595996"/>
                  </a:cubicBezTo>
                  <a:cubicBezTo>
                    <a:pt x="2072220" y="226634"/>
                    <a:pt x="1676962" y="0"/>
                    <a:pt x="1250096" y="1909"/>
                  </a:cubicBezTo>
                  <a:close/>
                </a:path>
              </a:pathLst>
            </a:custGeom>
            <a:solidFill>
              <a:srgbClr val="000000">
                <a:alpha val="0"/>
              </a:srgbClr>
            </a:solidFill>
            <a:ln w="12700">
              <a:solidFill>
                <a:srgbClr val="000000"/>
              </a:solidFill>
            </a:ln>
          </p:spPr>
        </p:sp>
        <p:sp>
          <p:nvSpPr>
            <p:cNvPr id="76" name="Freeform 76"/>
            <p:cNvSpPr/>
            <p:nvPr/>
          </p:nvSpPr>
          <p:spPr>
            <a:xfrm>
              <a:off x="-58836"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64" cstate="email">
                <a:extLst>
                  <a:ext uri="{28A0092B-C50C-407E-A947-70E740481C1C}">
                    <a14:useLocalDpi xmlns:a14="http://schemas.microsoft.com/office/drawing/2010/main"/>
                  </a:ext>
                </a:extLst>
              </a:blip>
              <a:stretch>
                <a:fillRect/>
              </a:stretch>
            </a:blipFill>
          </p:spPr>
        </p:sp>
        <p:sp>
          <p:nvSpPr>
            <p:cNvPr id="77" name="Freeform 77"/>
            <p:cNvSpPr/>
            <p:nvPr/>
          </p:nvSpPr>
          <p:spPr>
            <a:xfrm>
              <a:off x="2559904"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65" cstate="email">
                <a:extLst>
                  <a:ext uri="{28A0092B-C50C-407E-A947-70E740481C1C}">
                    <a14:useLocalDpi xmlns:a14="http://schemas.microsoft.com/office/drawing/2010/main"/>
                  </a:ext>
                </a:extLst>
              </a:blip>
              <a:stretch>
                <a:fillRect l="223" r="223"/>
              </a:stretch>
            </a:blipFill>
          </p:spPr>
        </p:sp>
        <p:sp>
          <p:nvSpPr>
            <p:cNvPr id="78" name="Freeform 78"/>
            <p:cNvSpPr/>
            <p:nvPr/>
          </p:nvSpPr>
          <p:spPr>
            <a:xfrm>
              <a:off x="5237480" y="261874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2520"/>
                    <a:pt x="0" y="1849120"/>
                    <a:pt x="0" y="1191260"/>
                  </a:cubicBezTo>
                  <a:cubicBezTo>
                    <a:pt x="1270" y="533400"/>
                    <a:pt x="534670" y="0"/>
                    <a:pt x="1191260" y="0"/>
                  </a:cubicBezTo>
                  <a:close/>
                </a:path>
              </a:pathLst>
            </a:custGeom>
            <a:solidFill>
              <a:srgbClr val="000000">
                <a:alpha val="0"/>
              </a:srgbClr>
            </a:solidFill>
            <a:ln w="12700">
              <a:solidFill>
                <a:srgbClr val="000000"/>
              </a:solidFill>
            </a:ln>
          </p:spPr>
        </p:sp>
        <p:sp>
          <p:nvSpPr>
            <p:cNvPr id="79" name="Freeform 79"/>
            <p:cNvSpPr/>
            <p:nvPr/>
          </p:nvSpPr>
          <p:spPr>
            <a:xfrm>
              <a:off x="0" y="523875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1250"/>
                    <a:pt x="0" y="1847850"/>
                    <a:pt x="0" y="1189990"/>
                  </a:cubicBezTo>
                  <a:cubicBezTo>
                    <a:pt x="0" y="532130"/>
                    <a:pt x="533400" y="0"/>
                    <a:pt x="1191260" y="0"/>
                  </a:cubicBezTo>
                  <a:close/>
                </a:path>
              </a:pathLst>
            </a:custGeom>
            <a:blipFill>
              <a:blip r:embed="rId66" cstate="email">
                <a:extLst>
                  <a:ext uri="{28A0092B-C50C-407E-A947-70E740481C1C}">
                    <a14:useLocalDpi xmlns:a14="http://schemas.microsoft.com/office/drawing/2010/main"/>
                  </a:ext>
                </a:extLst>
              </a:blip>
              <a:stretch>
                <a:fillRect/>
              </a:stretch>
            </a:blipFill>
          </p:spPr>
        </p:sp>
        <p:sp>
          <p:nvSpPr>
            <p:cNvPr id="80" name="Freeform 80"/>
            <p:cNvSpPr/>
            <p:nvPr/>
          </p:nvSpPr>
          <p:spPr>
            <a:xfrm>
              <a:off x="2618740" y="5238750"/>
              <a:ext cx="2382520" cy="2381250"/>
            </a:xfrm>
            <a:custGeom>
              <a:avLst/>
              <a:gdLst/>
              <a:ahLst/>
              <a:cxnLst/>
              <a:rect l="l" t="t" r="r" b="b"/>
              <a:pathLst>
                <a:path w="2382520" h="2381250">
                  <a:moveTo>
                    <a:pt x="1191260" y="0"/>
                  </a:moveTo>
                  <a:cubicBezTo>
                    <a:pt x="1849120" y="0"/>
                    <a:pt x="2382520" y="533400"/>
                    <a:pt x="2382520" y="1191260"/>
                  </a:cubicBezTo>
                  <a:cubicBezTo>
                    <a:pt x="2382520" y="1849120"/>
                    <a:pt x="1849120" y="2381250"/>
                    <a:pt x="1191260" y="2381250"/>
                  </a:cubicBezTo>
                  <a:cubicBezTo>
                    <a:pt x="533400" y="2381250"/>
                    <a:pt x="0" y="1847850"/>
                    <a:pt x="0" y="1189990"/>
                  </a:cubicBezTo>
                  <a:cubicBezTo>
                    <a:pt x="0" y="532130"/>
                    <a:pt x="533400" y="0"/>
                    <a:pt x="1191260" y="0"/>
                  </a:cubicBezTo>
                  <a:close/>
                </a:path>
              </a:pathLst>
            </a:custGeom>
            <a:blipFill>
              <a:blip r:embed="rId67" cstate="email">
                <a:extLst>
                  <a:ext uri="{28A0092B-C50C-407E-A947-70E740481C1C}">
                    <a14:useLocalDpi xmlns:a14="http://schemas.microsoft.com/office/drawing/2010/main"/>
                  </a:ext>
                </a:extLst>
              </a:blip>
              <a:stretch>
                <a:fillRect/>
              </a:stretch>
            </a:blipFill>
          </p:spPr>
        </p:sp>
        <p:sp>
          <p:nvSpPr>
            <p:cNvPr id="81" name="Freeform 81"/>
            <p:cNvSpPr/>
            <p:nvPr/>
          </p:nvSpPr>
          <p:spPr>
            <a:xfrm>
              <a:off x="5178644" y="523557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2" y="2386338"/>
                    <a:pt x="2072220" y="2159703"/>
                    <a:pt x="2286207" y="1790342"/>
                  </a:cubicBezTo>
                  <a:cubicBezTo>
                    <a:pt x="2500192" y="1420981"/>
                    <a:pt x="2500192" y="965357"/>
                    <a:pt x="2286207" y="595996"/>
                  </a:cubicBezTo>
                  <a:cubicBezTo>
                    <a:pt x="2072220" y="226634"/>
                    <a:pt x="1676962" y="0"/>
                    <a:pt x="1250096" y="1909"/>
                  </a:cubicBezTo>
                  <a:close/>
                </a:path>
              </a:pathLst>
            </a:custGeom>
            <a:solidFill>
              <a:srgbClr val="000000">
                <a:alpha val="0"/>
              </a:srgbClr>
            </a:solidFill>
            <a:ln w="12700">
              <a:solidFill>
                <a:srgbClr val="000000"/>
              </a:solidFill>
            </a:ln>
          </p:spPr>
        </p:sp>
      </p:grpSp>
      <p:grpSp>
        <p:nvGrpSpPr>
          <p:cNvPr id="82" name="Group 82"/>
          <p:cNvGrpSpPr/>
          <p:nvPr/>
        </p:nvGrpSpPr>
        <p:grpSpPr>
          <a:xfrm>
            <a:off x="4825333" y="734992"/>
            <a:ext cx="8637334" cy="8676046"/>
            <a:chOff x="-17976" y="0"/>
            <a:chExt cx="848752" cy="852556"/>
          </a:xfrm>
        </p:grpSpPr>
        <p:sp>
          <p:nvSpPr>
            <p:cNvPr id="83" name="Freeform 83"/>
            <p:cNvSpPr/>
            <p:nvPr/>
          </p:nvSpPr>
          <p:spPr>
            <a:xfrm>
              <a:off x="-17976" y="0"/>
              <a:ext cx="848752" cy="852556"/>
            </a:xfrm>
            <a:custGeom>
              <a:avLst/>
              <a:gdLst/>
              <a:ahLst/>
              <a:cxnLst/>
              <a:rect l="l" t="t" r="r" b="b"/>
              <a:pathLst>
                <a:path w="848752" h="852556">
                  <a:moveTo>
                    <a:pt x="424376" y="0"/>
                  </a:moveTo>
                  <a:cubicBezTo>
                    <a:pt x="659059" y="1050"/>
                    <a:pt x="848752" y="191593"/>
                    <a:pt x="848752" y="426278"/>
                  </a:cubicBezTo>
                  <a:cubicBezTo>
                    <a:pt x="848752" y="660963"/>
                    <a:pt x="659059" y="851506"/>
                    <a:pt x="424376" y="852556"/>
                  </a:cubicBezTo>
                  <a:cubicBezTo>
                    <a:pt x="189693" y="851506"/>
                    <a:pt x="0" y="660963"/>
                    <a:pt x="0" y="426278"/>
                  </a:cubicBezTo>
                  <a:cubicBezTo>
                    <a:pt x="0" y="191593"/>
                    <a:pt x="189693" y="1050"/>
                    <a:pt x="424376" y="0"/>
                  </a:cubicBezTo>
                  <a:close/>
                </a:path>
              </a:pathLst>
            </a:custGeom>
            <a:solidFill>
              <a:srgbClr val="DDECEF"/>
            </a:solidFill>
          </p:spPr>
        </p:sp>
        <p:sp>
          <p:nvSpPr>
            <p:cNvPr id="84" name="TextBox 84"/>
            <p:cNvSpPr txBox="1"/>
            <p:nvPr/>
          </p:nvSpPr>
          <p:spPr>
            <a:xfrm>
              <a:off x="73563" y="152856"/>
              <a:ext cx="660400" cy="546843"/>
            </a:xfrm>
            <a:prstGeom prst="rect">
              <a:avLst/>
            </a:prstGeom>
          </p:spPr>
          <p:txBody>
            <a:bodyPr lIns="50800" tIns="50800" rIns="50800" bIns="50800" rtlCol="0" anchor="ctr"/>
            <a:lstStyle/>
            <a:p>
              <a:pPr algn="ctr">
                <a:lnSpc>
                  <a:spcPts val="11199"/>
                </a:lnSpc>
              </a:pPr>
              <a:r>
                <a:rPr lang="en-US" sz="7999" dirty="0">
                  <a:solidFill>
                    <a:srgbClr val="000000"/>
                  </a:solidFill>
                  <a:latin typeface="Adirek Sans Thin"/>
                </a:rPr>
                <a:t>Academia Cristo is coming to the </a:t>
              </a:r>
              <a:r>
                <a:rPr lang="en-US" sz="7999" dirty="0">
                  <a:solidFill>
                    <a:srgbClr val="000000"/>
                  </a:solidFill>
                  <a:latin typeface="Adirek Sans Thin Bold"/>
                </a:rPr>
                <a:t>60 million Hispanics</a:t>
              </a:r>
              <a:r>
                <a:rPr lang="en-US" sz="7999" dirty="0">
                  <a:solidFill>
                    <a:srgbClr val="000000"/>
                  </a:solidFill>
                  <a:latin typeface="Adirek Sans Thin"/>
                </a:rPr>
                <a:t> in the United States</a:t>
              </a:r>
            </a:p>
          </p:txBody>
        </p:sp>
      </p:gr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2981" y="457795"/>
            <a:ext cx="17362038" cy="9371410"/>
            <a:chOff x="0" y="0"/>
            <a:chExt cx="4572718" cy="2468190"/>
          </a:xfrm>
        </p:grpSpPr>
        <p:sp>
          <p:nvSpPr>
            <p:cNvPr id="3" name="Freeform 3"/>
            <p:cNvSpPr/>
            <p:nvPr/>
          </p:nvSpPr>
          <p:spPr>
            <a:xfrm>
              <a:off x="0" y="0"/>
              <a:ext cx="4572718" cy="2468190"/>
            </a:xfrm>
            <a:custGeom>
              <a:avLst/>
              <a:gdLst/>
              <a:ahLst/>
              <a:cxnLst/>
              <a:rect l="l" t="t" r="r" b="b"/>
              <a:pathLst>
                <a:path w="4572718" h="2468190">
                  <a:moveTo>
                    <a:pt x="0" y="0"/>
                  </a:moveTo>
                  <a:lnTo>
                    <a:pt x="4572718" y="0"/>
                  </a:lnTo>
                  <a:lnTo>
                    <a:pt x="4572718" y="2468190"/>
                  </a:lnTo>
                  <a:lnTo>
                    <a:pt x="0" y="2468190"/>
                  </a:lnTo>
                  <a:close/>
                </a:path>
              </a:pathLst>
            </a:custGeom>
            <a:solidFill>
              <a:srgbClr val="092C66"/>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821"/>
                </a:lnSpc>
              </a:pPr>
              <a:endParaRPr/>
            </a:p>
          </p:txBody>
        </p:sp>
      </p:grpSp>
      <p:pic>
        <p:nvPicPr>
          <p:cNvPr id="5" name="Picture 5"/>
          <p:cNvPicPr>
            <a:picLocks noChangeAspect="1"/>
          </p:cNvPicPr>
          <p:nvPr/>
        </p:nvPicPr>
        <p:blipFill>
          <a:blip r:embed="rId3" cstate="screen">
            <a:extLst>
              <a:ext uri="{28A0092B-C50C-407E-A947-70E740481C1C}">
                <a14:useLocalDpi xmlns:a14="http://schemas.microsoft.com/office/drawing/2010/main"/>
              </a:ext>
            </a:extLst>
          </a:blip>
          <a:srcRect l="5582" r="874"/>
          <a:stretch>
            <a:fillRect/>
          </a:stretch>
        </p:blipFill>
        <p:spPr>
          <a:xfrm>
            <a:off x="779573" y="823784"/>
            <a:ext cx="10426519" cy="8615070"/>
          </a:xfrm>
          <a:prstGeom prst="rect">
            <a:avLst/>
          </a:prstGeom>
        </p:spPr>
      </p:pic>
      <p:grpSp>
        <p:nvGrpSpPr>
          <p:cNvPr id="6" name="Group 6"/>
          <p:cNvGrpSpPr/>
          <p:nvPr/>
        </p:nvGrpSpPr>
        <p:grpSpPr>
          <a:xfrm>
            <a:off x="9378851" y="780555"/>
            <a:ext cx="4150552" cy="4169154"/>
            <a:chOff x="-17976" y="0"/>
            <a:chExt cx="848752" cy="852556"/>
          </a:xfrm>
        </p:grpSpPr>
        <p:sp>
          <p:nvSpPr>
            <p:cNvPr id="7" name="Freeform 7"/>
            <p:cNvSpPr/>
            <p:nvPr/>
          </p:nvSpPr>
          <p:spPr>
            <a:xfrm>
              <a:off x="-17976" y="0"/>
              <a:ext cx="848752" cy="852556"/>
            </a:xfrm>
            <a:custGeom>
              <a:avLst/>
              <a:gdLst/>
              <a:ahLst/>
              <a:cxnLst/>
              <a:rect l="l" t="t" r="r" b="b"/>
              <a:pathLst>
                <a:path w="848752" h="852556">
                  <a:moveTo>
                    <a:pt x="424376" y="0"/>
                  </a:moveTo>
                  <a:cubicBezTo>
                    <a:pt x="659059" y="1050"/>
                    <a:pt x="848752" y="191593"/>
                    <a:pt x="848752" y="426278"/>
                  </a:cubicBezTo>
                  <a:cubicBezTo>
                    <a:pt x="848752" y="660963"/>
                    <a:pt x="659059" y="851506"/>
                    <a:pt x="424376" y="852556"/>
                  </a:cubicBezTo>
                  <a:cubicBezTo>
                    <a:pt x="189693" y="851506"/>
                    <a:pt x="0" y="660963"/>
                    <a:pt x="0" y="426278"/>
                  </a:cubicBezTo>
                  <a:cubicBezTo>
                    <a:pt x="0" y="191593"/>
                    <a:pt x="189693" y="1050"/>
                    <a:pt x="424376" y="0"/>
                  </a:cubicBezTo>
                  <a:close/>
                </a:path>
              </a:pathLst>
            </a:custGeom>
            <a:solidFill>
              <a:srgbClr val="DDECEF"/>
            </a:solidFill>
          </p:spPr>
        </p:sp>
        <p:sp>
          <p:nvSpPr>
            <p:cNvPr id="8" name="TextBox 8"/>
            <p:cNvSpPr txBox="1"/>
            <p:nvPr/>
          </p:nvSpPr>
          <p:spPr>
            <a:xfrm>
              <a:off x="76200" y="53608"/>
              <a:ext cx="660400" cy="746125"/>
            </a:xfrm>
            <a:prstGeom prst="rect">
              <a:avLst/>
            </a:prstGeom>
          </p:spPr>
          <p:txBody>
            <a:bodyPr lIns="50800" tIns="50800" rIns="50800" bIns="50800" rtlCol="0" anchor="ctr"/>
            <a:lstStyle/>
            <a:p>
              <a:pPr algn="ctr">
                <a:lnSpc>
                  <a:spcPts val="6159"/>
                </a:lnSpc>
              </a:pPr>
              <a:r>
                <a:rPr lang="en-US" sz="4399" dirty="0">
                  <a:solidFill>
                    <a:srgbClr val="000000"/>
                  </a:solidFill>
                  <a:latin typeface="Adirek Sans Thin"/>
                </a:rPr>
                <a:t>181 congregations with known Hispanics</a:t>
              </a:r>
            </a:p>
          </p:txBody>
        </p:sp>
      </p:grpSp>
      <p:grpSp>
        <p:nvGrpSpPr>
          <p:cNvPr id="9" name="Group 9"/>
          <p:cNvGrpSpPr/>
          <p:nvPr/>
        </p:nvGrpSpPr>
        <p:grpSpPr>
          <a:xfrm>
            <a:off x="13129819" y="4949709"/>
            <a:ext cx="4469112" cy="4489145"/>
            <a:chOff x="7536" y="0"/>
            <a:chExt cx="913895" cy="917991"/>
          </a:xfrm>
        </p:grpSpPr>
        <p:sp>
          <p:nvSpPr>
            <p:cNvPr id="10" name="Freeform 10"/>
            <p:cNvSpPr/>
            <p:nvPr/>
          </p:nvSpPr>
          <p:spPr>
            <a:xfrm>
              <a:off x="7536" y="0"/>
              <a:ext cx="913895" cy="917991"/>
            </a:xfrm>
            <a:custGeom>
              <a:avLst/>
              <a:gdLst/>
              <a:ahLst/>
              <a:cxnLst/>
              <a:rect l="l" t="t" r="r" b="b"/>
              <a:pathLst>
                <a:path w="913895" h="917991">
                  <a:moveTo>
                    <a:pt x="456948" y="0"/>
                  </a:moveTo>
                  <a:cubicBezTo>
                    <a:pt x="709643" y="1130"/>
                    <a:pt x="913896" y="206298"/>
                    <a:pt x="913896" y="458996"/>
                  </a:cubicBezTo>
                  <a:cubicBezTo>
                    <a:pt x="913896" y="711693"/>
                    <a:pt x="709643" y="916861"/>
                    <a:pt x="456948" y="917991"/>
                  </a:cubicBezTo>
                  <a:cubicBezTo>
                    <a:pt x="204253" y="916861"/>
                    <a:pt x="0" y="711693"/>
                    <a:pt x="0" y="458996"/>
                  </a:cubicBezTo>
                  <a:cubicBezTo>
                    <a:pt x="0" y="206298"/>
                    <a:pt x="204253" y="1130"/>
                    <a:pt x="456948" y="0"/>
                  </a:cubicBezTo>
                  <a:close/>
                </a:path>
              </a:pathLst>
            </a:custGeom>
            <a:solidFill>
              <a:srgbClr val="DDECEF"/>
            </a:solidFill>
          </p:spPr>
        </p:sp>
        <p:sp>
          <p:nvSpPr>
            <p:cNvPr id="11" name="TextBox 11"/>
            <p:cNvSpPr txBox="1"/>
            <p:nvPr/>
          </p:nvSpPr>
          <p:spPr>
            <a:xfrm>
              <a:off x="134283" y="96121"/>
              <a:ext cx="660400" cy="746125"/>
            </a:xfrm>
            <a:prstGeom prst="rect">
              <a:avLst/>
            </a:prstGeom>
          </p:spPr>
          <p:txBody>
            <a:bodyPr lIns="50800" tIns="50800" rIns="50800" bIns="50800" rtlCol="0" anchor="ctr"/>
            <a:lstStyle/>
            <a:p>
              <a:pPr algn="ctr">
                <a:lnSpc>
                  <a:spcPts val="6159"/>
                </a:lnSpc>
              </a:pPr>
              <a:r>
                <a:rPr lang="en-US" sz="4399" dirty="0">
                  <a:solidFill>
                    <a:srgbClr val="000000"/>
                  </a:solidFill>
                  <a:latin typeface="Adirek Sans Thin"/>
                </a:rPr>
                <a:t>Ask known Hispanics to reach out to unknown Hispanics</a:t>
              </a:r>
            </a:p>
          </p:txBody>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66147" flipH="1">
            <a:off x="12729533" y="3388444"/>
            <a:ext cx="3444550" cy="973085"/>
          </a:xfrm>
          <a:prstGeom prst="rect">
            <a:avLst/>
          </a:prstGeom>
        </p:spPr>
      </p:pic>
      <p:pic>
        <p:nvPicPr>
          <p:cNvPr id="13" name="Picture 13"/>
          <p:cNvPicPr>
            <a:picLocks noChangeAspect="1"/>
          </p:cNvPicPr>
          <p:nvPr/>
        </p:nvPicPr>
        <p:blipFill>
          <a:blip r:embed="rId6"/>
          <a:srcRect l="2670" t="14849" r="14875" b="14776"/>
          <a:stretch>
            <a:fillRect/>
          </a:stretch>
        </p:blipFill>
        <p:spPr>
          <a:xfrm>
            <a:off x="15364378" y="730973"/>
            <a:ext cx="2212547" cy="1599245"/>
          </a:xfrm>
          <a:prstGeom prst="rect">
            <a:avLst/>
          </a:prstGeom>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92C6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996526" y="884935"/>
            <a:ext cx="8291474" cy="4647131"/>
          </a:xfrm>
          <a:prstGeom prst="rect">
            <a:avLst/>
          </a:prstGeom>
        </p:spPr>
      </p:pic>
      <p:pic>
        <p:nvPicPr>
          <p:cNvPr id="3" name="Picture 3"/>
          <p:cNvPicPr>
            <a:picLocks noChangeAspect="1"/>
          </p:cNvPicPr>
          <p:nvPr/>
        </p:nvPicPr>
        <p:blipFill>
          <a:blip r:embed="rId4" cstate="screen">
            <a:extLst>
              <a:ext uri="{28A0092B-C50C-407E-A947-70E740481C1C}">
                <a14:useLocalDpi xmlns:a14="http://schemas.microsoft.com/office/drawing/2010/main"/>
              </a:ext>
            </a:extLst>
          </a:blip>
          <a:srcRect l="20062" t="1713" r="6194"/>
          <a:stretch>
            <a:fillRect/>
          </a:stretch>
        </p:blipFill>
        <p:spPr>
          <a:xfrm>
            <a:off x="4470036" y="1280067"/>
            <a:ext cx="4664439" cy="4147224"/>
          </a:xfrm>
          <a:prstGeom prst="rect">
            <a:avLst/>
          </a:prstGeom>
        </p:spPr>
      </p:pic>
      <p:pic>
        <p:nvPicPr>
          <p:cNvPr id="4"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0" y="956708"/>
            <a:ext cx="3652454" cy="4832042"/>
          </a:xfrm>
          <a:prstGeom prst="rect">
            <a:avLst/>
          </a:prstGeom>
        </p:spPr>
      </p:pic>
      <p:grpSp>
        <p:nvGrpSpPr>
          <p:cNvPr id="5" name="Group 5"/>
          <p:cNvGrpSpPr/>
          <p:nvPr/>
        </p:nvGrpSpPr>
        <p:grpSpPr>
          <a:xfrm>
            <a:off x="-381000" y="5389191"/>
            <a:ext cx="18897600" cy="5204111"/>
            <a:chOff x="0" y="0"/>
            <a:chExt cx="5725035" cy="1370630"/>
          </a:xfrm>
        </p:grpSpPr>
        <p:sp>
          <p:nvSpPr>
            <p:cNvPr id="6" name="Freeform 6"/>
            <p:cNvSpPr/>
            <p:nvPr/>
          </p:nvSpPr>
          <p:spPr>
            <a:xfrm>
              <a:off x="0" y="0"/>
              <a:ext cx="5725035" cy="1370630"/>
            </a:xfrm>
            <a:custGeom>
              <a:avLst/>
              <a:gdLst/>
              <a:ahLst/>
              <a:cxnLst/>
              <a:rect l="l" t="t" r="r" b="b"/>
              <a:pathLst>
                <a:path w="5725035" h="1370630">
                  <a:moveTo>
                    <a:pt x="0" y="0"/>
                  </a:moveTo>
                  <a:lnTo>
                    <a:pt x="5725035" y="0"/>
                  </a:lnTo>
                  <a:lnTo>
                    <a:pt x="5725035" y="1370630"/>
                  </a:lnTo>
                  <a:lnTo>
                    <a:pt x="0" y="1370630"/>
                  </a:lnTo>
                  <a:close/>
                </a:path>
              </a:pathLst>
            </a:custGeom>
            <a:solidFill>
              <a:srgbClr val="FFFFF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821"/>
                </a:lnSpc>
              </a:pPr>
              <a:endParaRPr/>
            </a:p>
          </p:txBody>
        </p:sp>
      </p:grpSp>
      <p:grpSp>
        <p:nvGrpSpPr>
          <p:cNvPr id="8" name="Group 8"/>
          <p:cNvGrpSpPr/>
          <p:nvPr/>
        </p:nvGrpSpPr>
        <p:grpSpPr>
          <a:xfrm>
            <a:off x="9065527" y="5881422"/>
            <a:ext cx="4342175" cy="4219649"/>
            <a:chOff x="0" y="0"/>
            <a:chExt cx="5789566" cy="5626198"/>
          </a:xfrm>
        </p:grpSpPr>
        <p:pic>
          <p:nvPicPr>
            <p:cNvPr id="9" name="Picture 9"/>
            <p:cNvPicPr>
              <a:picLocks noChangeAspect="1"/>
            </p:cNvPicPr>
            <p:nvPr/>
          </p:nvPicPr>
          <p:blipFill>
            <a:blip r:embed="rId6"/>
            <a:srcRect l="34917" t="12630" r="34407" b="52676"/>
            <a:stretch>
              <a:fillRect/>
            </a:stretch>
          </p:blipFill>
          <p:spPr>
            <a:xfrm>
              <a:off x="0" y="0"/>
              <a:ext cx="5763423" cy="5626198"/>
            </a:xfrm>
            <a:prstGeom prst="rect">
              <a:avLst/>
            </a:prstGeom>
          </p:spPr>
        </p:pic>
        <p:grpSp>
          <p:nvGrpSpPr>
            <p:cNvPr id="10" name="Group 10"/>
            <p:cNvGrpSpPr/>
            <p:nvPr/>
          </p:nvGrpSpPr>
          <p:grpSpPr>
            <a:xfrm>
              <a:off x="4950128" y="4500787"/>
              <a:ext cx="813295" cy="1125411"/>
              <a:chOff x="0" y="0"/>
              <a:chExt cx="78041" cy="107990"/>
            </a:xfrm>
          </p:grpSpPr>
          <p:sp>
            <p:nvSpPr>
              <p:cNvPr id="11" name="Freeform 11"/>
              <p:cNvSpPr/>
              <p:nvPr/>
            </p:nvSpPr>
            <p:spPr>
              <a:xfrm>
                <a:off x="0" y="0"/>
                <a:ext cx="78041" cy="107990"/>
              </a:xfrm>
              <a:custGeom>
                <a:avLst/>
                <a:gdLst/>
                <a:ahLst/>
                <a:cxnLst/>
                <a:rect l="l" t="t" r="r" b="b"/>
                <a:pathLst>
                  <a:path w="78041" h="107990">
                    <a:moveTo>
                      <a:pt x="0" y="0"/>
                    </a:moveTo>
                    <a:lnTo>
                      <a:pt x="78041" y="0"/>
                    </a:lnTo>
                    <a:lnTo>
                      <a:pt x="78041" y="107990"/>
                    </a:lnTo>
                    <a:lnTo>
                      <a:pt x="0" y="107990"/>
                    </a:lnTo>
                    <a:close/>
                  </a:path>
                </a:pathLst>
              </a:custGeom>
              <a:solidFill>
                <a:srgbClr val="FFFFFF"/>
              </a:solidFill>
            </p:spPr>
          </p:sp>
          <p:sp>
            <p:nvSpPr>
              <p:cNvPr id="12" name="TextBox 12"/>
              <p:cNvSpPr txBox="1"/>
              <p:nvPr/>
            </p:nvSpPr>
            <p:spPr>
              <a:xfrm>
                <a:off x="0" y="-57150"/>
                <a:ext cx="812800" cy="869950"/>
              </a:xfrm>
              <a:prstGeom prst="rect">
                <a:avLst/>
              </a:prstGeom>
            </p:spPr>
            <p:txBody>
              <a:bodyPr lIns="50800" tIns="50800" rIns="50800" bIns="50800" rtlCol="0" anchor="ctr"/>
              <a:lstStyle/>
              <a:p>
                <a:pPr algn="ctr">
                  <a:lnSpc>
                    <a:spcPts val="2821"/>
                  </a:lnSpc>
                </a:pPr>
                <a:endParaRPr/>
              </a:p>
            </p:txBody>
          </p:sp>
        </p:grpSp>
        <p:grpSp>
          <p:nvGrpSpPr>
            <p:cNvPr id="13" name="Group 13"/>
            <p:cNvGrpSpPr/>
            <p:nvPr/>
          </p:nvGrpSpPr>
          <p:grpSpPr>
            <a:xfrm>
              <a:off x="5249599" y="682504"/>
              <a:ext cx="539967" cy="903332"/>
              <a:chOff x="0" y="0"/>
              <a:chExt cx="51813" cy="86680"/>
            </a:xfrm>
          </p:grpSpPr>
          <p:sp>
            <p:nvSpPr>
              <p:cNvPr id="14" name="Freeform 14"/>
              <p:cNvSpPr/>
              <p:nvPr/>
            </p:nvSpPr>
            <p:spPr>
              <a:xfrm>
                <a:off x="0" y="0"/>
                <a:ext cx="51813" cy="86680"/>
              </a:xfrm>
              <a:custGeom>
                <a:avLst/>
                <a:gdLst/>
                <a:ahLst/>
                <a:cxnLst/>
                <a:rect l="l" t="t" r="r" b="b"/>
                <a:pathLst>
                  <a:path w="51813" h="86680">
                    <a:moveTo>
                      <a:pt x="0" y="0"/>
                    </a:moveTo>
                    <a:lnTo>
                      <a:pt x="51813" y="0"/>
                    </a:lnTo>
                    <a:lnTo>
                      <a:pt x="51813" y="86680"/>
                    </a:lnTo>
                    <a:lnTo>
                      <a:pt x="0" y="86680"/>
                    </a:lnTo>
                    <a:close/>
                  </a:path>
                </a:pathLst>
              </a:custGeom>
              <a:solidFill>
                <a:srgbClr val="FFFFFF"/>
              </a:solidFill>
            </p:spPr>
          </p:sp>
          <p:sp>
            <p:nvSpPr>
              <p:cNvPr id="15" name="TextBox 15"/>
              <p:cNvSpPr txBox="1"/>
              <p:nvPr/>
            </p:nvSpPr>
            <p:spPr>
              <a:xfrm>
                <a:off x="0" y="-57150"/>
                <a:ext cx="812800" cy="869950"/>
              </a:xfrm>
              <a:prstGeom prst="rect">
                <a:avLst/>
              </a:prstGeom>
            </p:spPr>
            <p:txBody>
              <a:bodyPr lIns="50800" tIns="50800" rIns="50800" bIns="50800" rtlCol="0" anchor="ctr"/>
              <a:lstStyle/>
              <a:p>
                <a:pPr algn="ctr">
                  <a:lnSpc>
                    <a:spcPts val="2821"/>
                  </a:lnSpc>
                </a:pPr>
                <a:endParaRPr/>
              </a:p>
            </p:txBody>
          </p:sp>
        </p:grpSp>
      </p:grpSp>
      <p:grpSp>
        <p:nvGrpSpPr>
          <p:cNvPr id="16" name="Group 16"/>
          <p:cNvGrpSpPr/>
          <p:nvPr/>
        </p:nvGrpSpPr>
        <p:grpSpPr>
          <a:xfrm>
            <a:off x="4692431" y="5881422"/>
            <a:ext cx="4219649" cy="4219649"/>
            <a:chOff x="0" y="0"/>
            <a:chExt cx="5626198" cy="5626198"/>
          </a:xfrm>
        </p:grpSpPr>
        <p:pic>
          <p:nvPicPr>
            <p:cNvPr id="17" name="Picture 17"/>
            <p:cNvPicPr>
              <a:picLocks noChangeAspect="1"/>
            </p:cNvPicPr>
            <p:nvPr/>
          </p:nvPicPr>
          <p:blipFill>
            <a:blip r:embed="rId6"/>
            <a:srcRect l="5688" t="8736" r="62772" b="54722"/>
            <a:stretch>
              <a:fillRect/>
            </a:stretch>
          </p:blipFill>
          <p:spPr>
            <a:xfrm>
              <a:off x="0" y="0"/>
              <a:ext cx="5626198" cy="5626198"/>
            </a:xfrm>
            <a:prstGeom prst="rect">
              <a:avLst/>
            </a:prstGeom>
          </p:spPr>
        </p:pic>
        <p:grpSp>
          <p:nvGrpSpPr>
            <p:cNvPr id="18" name="Group 18"/>
            <p:cNvGrpSpPr/>
            <p:nvPr/>
          </p:nvGrpSpPr>
          <p:grpSpPr>
            <a:xfrm>
              <a:off x="5082919" y="4004929"/>
              <a:ext cx="543280" cy="908874"/>
              <a:chOff x="0" y="0"/>
              <a:chExt cx="51813" cy="86680"/>
            </a:xfrm>
          </p:grpSpPr>
          <p:sp>
            <p:nvSpPr>
              <p:cNvPr id="19" name="Freeform 19"/>
              <p:cNvSpPr/>
              <p:nvPr/>
            </p:nvSpPr>
            <p:spPr>
              <a:xfrm>
                <a:off x="0" y="0"/>
                <a:ext cx="51813" cy="86680"/>
              </a:xfrm>
              <a:custGeom>
                <a:avLst/>
                <a:gdLst/>
                <a:ahLst/>
                <a:cxnLst/>
                <a:rect l="l" t="t" r="r" b="b"/>
                <a:pathLst>
                  <a:path w="51813" h="86680">
                    <a:moveTo>
                      <a:pt x="0" y="0"/>
                    </a:moveTo>
                    <a:lnTo>
                      <a:pt x="51813" y="0"/>
                    </a:lnTo>
                    <a:lnTo>
                      <a:pt x="51813" y="86680"/>
                    </a:lnTo>
                    <a:lnTo>
                      <a:pt x="0" y="86680"/>
                    </a:lnTo>
                    <a:close/>
                  </a:path>
                </a:pathLst>
              </a:custGeom>
              <a:solidFill>
                <a:srgbClr val="FFFFFF"/>
              </a:solidFill>
            </p:spPr>
          </p:sp>
          <p:sp>
            <p:nvSpPr>
              <p:cNvPr id="20" name="TextBox 20"/>
              <p:cNvSpPr txBox="1"/>
              <p:nvPr/>
            </p:nvSpPr>
            <p:spPr>
              <a:xfrm>
                <a:off x="0" y="-57150"/>
                <a:ext cx="812800" cy="869950"/>
              </a:xfrm>
              <a:prstGeom prst="rect">
                <a:avLst/>
              </a:prstGeom>
            </p:spPr>
            <p:txBody>
              <a:bodyPr lIns="50800" tIns="50800" rIns="50800" bIns="50800" rtlCol="0" anchor="ctr"/>
              <a:lstStyle/>
              <a:p>
                <a:pPr algn="ctr">
                  <a:lnSpc>
                    <a:spcPts val="2821"/>
                  </a:lnSpc>
                </a:pPr>
                <a:endParaRPr/>
              </a:p>
            </p:txBody>
          </p:sp>
        </p:grpSp>
      </p:grpSp>
      <p:grpSp>
        <p:nvGrpSpPr>
          <p:cNvPr id="21" name="Group 21"/>
          <p:cNvGrpSpPr/>
          <p:nvPr/>
        </p:nvGrpSpPr>
        <p:grpSpPr>
          <a:xfrm>
            <a:off x="13407701" y="5881422"/>
            <a:ext cx="4330692" cy="4219649"/>
            <a:chOff x="0" y="0"/>
            <a:chExt cx="5774256" cy="5626198"/>
          </a:xfrm>
        </p:grpSpPr>
        <p:pic>
          <p:nvPicPr>
            <p:cNvPr id="22" name="Picture 22"/>
            <p:cNvPicPr>
              <a:picLocks noChangeAspect="1"/>
            </p:cNvPicPr>
            <p:nvPr/>
          </p:nvPicPr>
          <p:blipFill>
            <a:blip r:embed="rId6"/>
            <a:srcRect l="63547" t="9313" r="4949" b="55122"/>
            <a:stretch>
              <a:fillRect/>
            </a:stretch>
          </p:blipFill>
          <p:spPr>
            <a:xfrm>
              <a:off x="0" y="0"/>
              <a:ext cx="5774256" cy="5626198"/>
            </a:xfrm>
            <a:prstGeom prst="rect">
              <a:avLst/>
            </a:prstGeom>
          </p:spPr>
        </p:pic>
        <p:grpSp>
          <p:nvGrpSpPr>
            <p:cNvPr id="23" name="Group 23"/>
            <p:cNvGrpSpPr/>
            <p:nvPr/>
          </p:nvGrpSpPr>
          <p:grpSpPr>
            <a:xfrm>
              <a:off x="0" y="4500787"/>
              <a:ext cx="813295" cy="1125411"/>
              <a:chOff x="0" y="0"/>
              <a:chExt cx="78041" cy="107990"/>
            </a:xfrm>
          </p:grpSpPr>
          <p:sp>
            <p:nvSpPr>
              <p:cNvPr id="24" name="Freeform 24"/>
              <p:cNvSpPr/>
              <p:nvPr/>
            </p:nvSpPr>
            <p:spPr>
              <a:xfrm>
                <a:off x="0" y="0"/>
                <a:ext cx="78041" cy="107990"/>
              </a:xfrm>
              <a:custGeom>
                <a:avLst/>
                <a:gdLst/>
                <a:ahLst/>
                <a:cxnLst/>
                <a:rect l="l" t="t" r="r" b="b"/>
                <a:pathLst>
                  <a:path w="78041" h="107990">
                    <a:moveTo>
                      <a:pt x="0" y="0"/>
                    </a:moveTo>
                    <a:lnTo>
                      <a:pt x="78041" y="0"/>
                    </a:lnTo>
                    <a:lnTo>
                      <a:pt x="78041" y="107990"/>
                    </a:lnTo>
                    <a:lnTo>
                      <a:pt x="0" y="107990"/>
                    </a:lnTo>
                    <a:close/>
                  </a:path>
                </a:pathLst>
              </a:custGeom>
              <a:solidFill>
                <a:srgbClr val="FFFFFF"/>
              </a:solidFill>
            </p:spPr>
          </p:sp>
          <p:sp>
            <p:nvSpPr>
              <p:cNvPr id="25" name="TextBox 25"/>
              <p:cNvSpPr txBox="1"/>
              <p:nvPr/>
            </p:nvSpPr>
            <p:spPr>
              <a:xfrm>
                <a:off x="0" y="-57150"/>
                <a:ext cx="812800" cy="869950"/>
              </a:xfrm>
              <a:prstGeom prst="rect">
                <a:avLst/>
              </a:prstGeom>
            </p:spPr>
            <p:txBody>
              <a:bodyPr lIns="50800" tIns="50800" rIns="50800" bIns="50800" rtlCol="0" anchor="ctr"/>
              <a:lstStyle/>
              <a:p>
                <a:pPr algn="ctr">
                  <a:lnSpc>
                    <a:spcPts val="2821"/>
                  </a:lnSpc>
                </a:pPr>
                <a:endParaRPr/>
              </a:p>
            </p:txBody>
          </p:sp>
        </p:grpSp>
        <p:grpSp>
          <p:nvGrpSpPr>
            <p:cNvPr id="26" name="Group 26"/>
            <p:cNvGrpSpPr/>
            <p:nvPr/>
          </p:nvGrpSpPr>
          <p:grpSpPr>
            <a:xfrm>
              <a:off x="0" y="3764435"/>
              <a:ext cx="539967" cy="903332"/>
              <a:chOff x="0" y="0"/>
              <a:chExt cx="51813" cy="86680"/>
            </a:xfrm>
          </p:grpSpPr>
          <p:sp>
            <p:nvSpPr>
              <p:cNvPr id="27" name="Freeform 27"/>
              <p:cNvSpPr/>
              <p:nvPr/>
            </p:nvSpPr>
            <p:spPr>
              <a:xfrm>
                <a:off x="0" y="0"/>
                <a:ext cx="51813" cy="86680"/>
              </a:xfrm>
              <a:custGeom>
                <a:avLst/>
                <a:gdLst/>
                <a:ahLst/>
                <a:cxnLst/>
                <a:rect l="l" t="t" r="r" b="b"/>
                <a:pathLst>
                  <a:path w="51813" h="86680">
                    <a:moveTo>
                      <a:pt x="0" y="0"/>
                    </a:moveTo>
                    <a:lnTo>
                      <a:pt x="51813" y="0"/>
                    </a:lnTo>
                    <a:lnTo>
                      <a:pt x="51813" y="86680"/>
                    </a:lnTo>
                    <a:lnTo>
                      <a:pt x="0" y="86680"/>
                    </a:lnTo>
                    <a:close/>
                  </a:path>
                </a:pathLst>
              </a:custGeom>
              <a:solidFill>
                <a:srgbClr val="FFFFFF"/>
              </a:solidFill>
            </p:spPr>
          </p:sp>
          <p:sp>
            <p:nvSpPr>
              <p:cNvPr id="28" name="TextBox 28"/>
              <p:cNvSpPr txBox="1"/>
              <p:nvPr/>
            </p:nvSpPr>
            <p:spPr>
              <a:xfrm>
                <a:off x="0" y="-57150"/>
                <a:ext cx="812800" cy="869950"/>
              </a:xfrm>
              <a:prstGeom prst="rect">
                <a:avLst/>
              </a:prstGeom>
            </p:spPr>
            <p:txBody>
              <a:bodyPr lIns="50800" tIns="50800" rIns="50800" bIns="50800" rtlCol="0" anchor="ctr"/>
              <a:lstStyle/>
              <a:p>
                <a:pPr algn="ctr">
                  <a:lnSpc>
                    <a:spcPts val="2821"/>
                  </a:lnSpc>
                </a:pPr>
                <a:endParaRPr/>
              </a:p>
            </p:txBody>
          </p:sp>
        </p:grpSp>
      </p:grpSp>
      <p:pic>
        <p:nvPicPr>
          <p:cNvPr id="29" name="Picture 29"/>
          <p:cNvPicPr>
            <a:picLocks noChangeAspect="1"/>
          </p:cNvPicPr>
          <p:nvPr/>
        </p:nvPicPr>
        <p:blipFill>
          <a:blip r:embed="rId7"/>
          <a:srcRect l="3132" t="13606" r="12826" b="11379"/>
          <a:stretch>
            <a:fillRect/>
          </a:stretch>
        </p:blipFill>
        <p:spPr>
          <a:xfrm>
            <a:off x="364912" y="6351632"/>
            <a:ext cx="4337044" cy="3279228"/>
          </a:xfrm>
          <a:prstGeom prst="rect">
            <a:avLst/>
          </a:prstGeom>
        </p:spPr>
      </p:pic>
      <p:grpSp>
        <p:nvGrpSpPr>
          <p:cNvPr id="30" name="Group 30"/>
          <p:cNvGrpSpPr/>
          <p:nvPr/>
        </p:nvGrpSpPr>
        <p:grpSpPr>
          <a:xfrm>
            <a:off x="8718405" y="9052576"/>
            <a:ext cx="425595" cy="465748"/>
            <a:chOff x="0" y="0"/>
            <a:chExt cx="112091" cy="122666"/>
          </a:xfrm>
        </p:grpSpPr>
        <p:sp>
          <p:nvSpPr>
            <p:cNvPr id="31" name="Freeform 31"/>
            <p:cNvSpPr/>
            <p:nvPr/>
          </p:nvSpPr>
          <p:spPr>
            <a:xfrm>
              <a:off x="0" y="0"/>
              <a:ext cx="112091" cy="122666"/>
            </a:xfrm>
            <a:custGeom>
              <a:avLst/>
              <a:gdLst/>
              <a:ahLst/>
              <a:cxnLst/>
              <a:rect l="l" t="t" r="r" b="b"/>
              <a:pathLst>
                <a:path w="112091" h="122666">
                  <a:moveTo>
                    <a:pt x="0" y="0"/>
                  </a:moveTo>
                  <a:lnTo>
                    <a:pt x="112091" y="0"/>
                  </a:lnTo>
                  <a:lnTo>
                    <a:pt x="112091" y="122666"/>
                  </a:lnTo>
                  <a:lnTo>
                    <a:pt x="0" y="122666"/>
                  </a:lnTo>
                  <a:close/>
                </a:path>
              </a:pathLst>
            </a:custGeom>
            <a:solidFill>
              <a:srgbClr val="FFFFFF"/>
            </a:solidFill>
          </p:spPr>
        </p:sp>
        <p:sp>
          <p:nvSpPr>
            <p:cNvPr id="32" name="TextBox 32"/>
            <p:cNvSpPr txBox="1"/>
            <p:nvPr/>
          </p:nvSpPr>
          <p:spPr>
            <a:xfrm>
              <a:off x="0" y="-57150"/>
              <a:ext cx="812800" cy="869950"/>
            </a:xfrm>
            <a:prstGeom prst="rect">
              <a:avLst/>
            </a:prstGeom>
          </p:spPr>
          <p:txBody>
            <a:bodyPr lIns="50800" tIns="50800" rIns="50800" bIns="50800" rtlCol="0" anchor="ctr"/>
            <a:lstStyle/>
            <a:p>
              <a:pPr algn="ctr">
                <a:lnSpc>
                  <a:spcPts val="2821"/>
                </a:lnSpc>
              </a:pPr>
              <a:endParaRPr/>
            </a:p>
          </p:txBody>
        </p:sp>
      </p:grpSp>
      <p:grpSp>
        <p:nvGrpSpPr>
          <p:cNvPr id="33" name="Group 33"/>
          <p:cNvGrpSpPr/>
          <p:nvPr/>
        </p:nvGrpSpPr>
        <p:grpSpPr>
          <a:xfrm>
            <a:off x="12878836" y="9821252"/>
            <a:ext cx="1077486" cy="465748"/>
            <a:chOff x="0" y="0"/>
            <a:chExt cx="283782" cy="122666"/>
          </a:xfrm>
        </p:grpSpPr>
        <p:sp>
          <p:nvSpPr>
            <p:cNvPr id="34" name="Freeform 34"/>
            <p:cNvSpPr/>
            <p:nvPr/>
          </p:nvSpPr>
          <p:spPr>
            <a:xfrm>
              <a:off x="0" y="0"/>
              <a:ext cx="283782" cy="122666"/>
            </a:xfrm>
            <a:custGeom>
              <a:avLst/>
              <a:gdLst/>
              <a:ahLst/>
              <a:cxnLst/>
              <a:rect l="l" t="t" r="r" b="b"/>
              <a:pathLst>
                <a:path w="283782" h="122666">
                  <a:moveTo>
                    <a:pt x="0" y="0"/>
                  </a:moveTo>
                  <a:lnTo>
                    <a:pt x="283782" y="0"/>
                  </a:lnTo>
                  <a:lnTo>
                    <a:pt x="283782" y="122666"/>
                  </a:lnTo>
                  <a:lnTo>
                    <a:pt x="0" y="122666"/>
                  </a:lnTo>
                  <a:close/>
                </a:path>
              </a:pathLst>
            </a:custGeom>
            <a:solidFill>
              <a:srgbClr val="FFFFFF"/>
            </a:solidFill>
          </p:spPr>
        </p:sp>
        <p:sp>
          <p:nvSpPr>
            <p:cNvPr id="35" name="TextBox 35"/>
            <p:cNvSpPr txBox="1"/>
            <p:nvPr/>
          </p:nvSpPr>
          <p:spPr>
            <a:xfrm>
              <a:off x="0" y="-57150"/>
              <a:ext cx="812800" cy="869950"/>
            </a:xfrm>
            <a:prstGeom prst="rect">
              <a:avLst/>
            </a:prstGeom>
          </p:spPr>
          <p:txBody>
            <a:bodyPr lIns="50800" tIns="50800" rIns="50800" bIns="50800" rtlCol="0" anchor="ctr"/>
            <a:lstStyle/>
            <a:p>
              <a:pPr algn="ctr">
                <a:lnSpc>
                  <a:spcPts val="2821"/>
                </a:lnSpc>
              </a:pPr>
              <a:endParaRPr/>
            </a:p>
          </p:txBody>
        </p:sp>
      </p:gr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92C66"/>
        </a:solidFill>
        <a:effectLst/>
      </p:bgPr>
    </p:bg>
    <p:spTree>
      <p:nvGrpSpPr>
        <p:cNvPr id="1" name=""/>
        <p:cNvGrpSpPr/>
        <p:nvPr/>
      </p:nvGrpSpPr>
      <p:grpSpPr>
        <a:xfrm>
          <a:off x="0" y="0"/>
          <a:ext cx="0" cy="0"/>
          <a:chOff x="0" y="0"/>
          <a:chExt cx="0" cy="0"/>
        </a:xfrm>
      </p:grpSpPr>
      <p:grpSp>
        <p:nvGrpSpPr>
          <p:cNvPr id="2" name="Group 2"/>
          <p:cNvGrpSpPr/>
          <p:nvPr/>
        </p:nvGrpSpPr>
        <p:grpSpPr>
          <a:xfrm>
            <a:off x="765931" y="-652573"/>
            <a:ext cx="6000096" cy="11961974"/>
            <a:chOff x="0" y="0"/>
            <a:chExt cx="1580272" cy="3150479"/>
          </a:xfrm>
        </p:grpSpPr>
        <p:sp>
          <p:nvSpPr>
            <p:cNvPr id="3" name="Freeform 3"/>
            <p:cNvSpPr/>
            <p:nvPr/>
          </p:nvSpPr>
          <p:spPr>
            <a:xfrm>
              <a:off x="0" y="0"/>
              <a:ext cx="1580272" cy="3150479"/>
            </a:xfrm>
            <a:custGeom>
              <a:avLst/>
              <a:gdLst/>
              <a:ahLst/>
              <a:cxnLst/>
              <a:rect l="l" t="t" r="r" b="b"/>
              <a:pathLst>
                <a:path w="1580272" h="3150479">
                  <a:moveTo>
                    <a:pt x="0" y="0"/>
                  </a:moveTo>
                  <a:lnTo>
                    <a:pt x="1580272" y="0"/>
                  </a:lnTo>
                  <a:lnTo>
                    <a:pt x="1580272" y="3150479"/>
                  </a:lnTo>
                  <a:lnTo>
                    <a:pt x="0" y="3150479"/>
                  </a:lnTo>
                  <a:close/>
                </a:path>
              </a:pathLst>
            </a:custGeom>
            <a:solidFill>
              <a:srgbClr val="FFFFFF"/>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821"/>
                </a:lnSpc>
              </a:pPr>
              <a:endParaRPr/>
            </a:p>
          </p:txBody>
        </p:sp>
      </p:grpSp>
      <p:pic>
        <p:nvPicPr>
          <p:cNvPr id="5" name="Picture 5"/>
          <p:cNvPicPr>
            <a:picLocks noChangeAspect="1"/>
          </p:cNvPicPr>
          <p:nvPr/>
        </p:nvPicPr>
        <p:blipFill>
          <a:blip r:embed="rId3"/>
          <a:srcRect/>
          <a:stretch>
            <a:fillRect/>
          </a:stretch>
        </p:blipFill>
        <p:spPr>
          <a:xfrm>
            <a:off x="1697694" y="4090324"/>
            <a:ext cx="3283005" cy="2780979"/>
          </a:xfrm>
          <a:prstGeom prst="rect">
            <a:avLst/>
          </a:prstGeom>
        </p:spPr>
      </p:pic>
      <p:pic>
        <p:nvPicPr>
          <p:cNvPr id="6" name="Picture 6"/>
          <p:cNvPicPr>
            <a:picLocks noChangeAspect="1"/>
          </p:cNvPicPr>
          <p:nvPr/>
        </p:nvPicPr>
        <p:blipFill>
          <a:blip r:embed="rId4" cstate="screen">
            <a:extLst>
              <a:ext uri="{28A0092B-C50C-407E-A947-70E740481C1C}">
                <a14:useLocalDpi xmlns:a14="http://schemas.microsoft.com/office/drawing/2010/main"/>
              </a:ext>
            </a:extLst>
          </a:blip>
          <a:srcRect t="154" r="874" b="154"/>
          <a:stretch>
            <a:fillRect/>
          </a:stretch>
        </p:blipFill>
        <p:spPr>
          <a:xfrm>
            <a:off x="6080227" y="735643"/>
            <a:ext cx="11340998" cy="8815713"/>
          </a:xfrm>
          <a:prstGeom prst="rect">
            <a:avLst/>
          </a:prstGeom>
        </p:spPr>
      </p:pic>
      <p:pic>
        <p:nvPicPr>
          <p:cNvPr id="7"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95178" y="1028700"/>
            <a:ext cx="6133624" cy="9258300"/>
          </a:xfrm>
          <a:prstGeom prst="rect">
            <a:avLst/>
          </a:prstGeom>
        </p:spPr>
      </p:pic>
      <p:sp>
        <p:nvSpPr>
          <p:cNvPr id="8" name="TextBox 8"/>
          <p:cNvSpPr txBox="1"/>
          <p:nvPr/>
        </p:nvSpPr>
        <p:spPr>
          <a:xfrm>
            <a:off x="1788977" y="1917225"/>
            <a:ext cx="2948040" cy="2708550"/>
          </a:xfrm>
          <a:prstGeom prst="rect">
            <a:avLst/>
          </a:prstGeom>
        </p:spPr>
        <p:txBody>
          <a:bodyPr lIns="0" tIns="0" rIns="0" bIns="0" rtlCol="0" anchor="t">
            <a:spAutoFit/>
          </a:bodyPr>
          <a:lstStyle/>
          <a:p>
            <a:pPr algn="ctr">
              <a:lnSpc>
                <a:spcPts val="5340"/>
              </a:lnSpc>
            </a:pPr>
            <a:r>
              <a:rPr lang="en-US" sz="4450" spc="364">
                <a:solidFill>
                  <a:srgbClr val="092C66"/>
                </a:solidFill>
                <a:latin typeface="League Spartan"/>
              </a:rPr>
              <a:t>You, your church, and</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92C6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08758" y="-401836"/>
            <a:ext cx="6804422" cy="11063883"/>
          </a:xfrm>
          <a:prstGeom prst="rect">
            <a:avLst/>
          </a:prstGeom>
        </p:spPr>
      </p:pic>
      <p:pic>
        <p:nvPicPr>
          <p:cNvPr id="3" name="Picture 3"/>
          <p:cNvPicPr>
            <a:picLocks noChangeAspect="1"/>
          </p:cNvPicPr>
          <p:nvPr/>
        </p:nvPicPr>
        <p:blipFill>
          <a:blip r:embed="rId5"/>
          <a:srcRect l="3038" t="7417" r="10103" b="11454"/>
          <a:stretch>
            <a:fillRect/>
          </a:stretch>
        </p:blipFill>
        <p:spPr>
          <a:xfrm>
            <a:off x="11834222" y="7402977"/>
            <a:ext cx="3153492" cy="2495071"/>
          </a:xfrm>
          <a:prstGeom prst="rect">
            <a:avLst/>
          </a:prstGeom>
        </p:spPr>
      </p:pic>
      <p:sp>
        <p:nvSpPr>
          <p:cNvPr id="4" name="TextBox 4"/>
          <p:cNvSpPr txBox="1"/>
          <p:nvPr/>
        </p:nvSpPr>
        <p:spPr>
          <a:xfrm>
            <a:off x="10375302" y="1028700"/>
            <a:ext cx="5491758" cy="638175"/>
          </a:xfrm>
          <a:prstGeom prst="rect">
            <a:avLst/>
          </a:prstGeom>
        </p:spPr>
        <p:txBody>
          <a:bodyPr lIns="0" tIns="0" rIns="0" bIns="0" rtlCol="0" anchor="t">
            <a:spAutoFit/>
          </a:bodyPr>
          <a:lstStyle/>
          <a:p>
            <a:pPr>
              <a:lnSpc>
                <a:spcPts val="5094"/>
              </a:lnSpc>
            </a:pPr>
            <a:r>
              <a:rPr lang="en-US" sz="4245">
                <a:solidFill>
                  <a:srgbClr val="092C66"/>
                </a:solidFill>
                <a:latin typeface="League Spartan"/>
              </a:rPr>
              <a:t>THE PASTOR WILL:</a:t>
            </a:r>
          </a:p>
        </p:txBody>
      </p:sp>
      <p:sp>
        <p:nvSpPr>
          <p:cNvPr id="5" name="TextBox 5"/>
          <p:cNvSpPr txBox="1"/>
          <p:nvPr/>
        </p:nvSpPr>
        <p:spPr>
          <a:xfrm>
            <a:off x="10160091" y="1772577"/>
            <a:ext cx="6501755" cy="5381824"/>
          </a:xfrm>
          <a:prstGeom prst="rect">
            <a:avLst/>
          </a:prstGeom>
        </p:spPr>
        <p:txBody>
          <a:bodyPr lIns="0" tIns="0" rIns="0" bIns="0" rtlCol="0" anchor="t">
            <a:spAutoFit/>
          </a:bodyPr>
          <a:lstStyle/>
          <a:p>
            <a:pPr marL="727819" lvl="1" indent="-363909">
              <a:lnSpc>
                <a:spcPts val="5393"/>
              </a:lnSpc>
              <a:buFont typeface="Arial"/>
              <a:buChar char="•"/>
            </a:pPr>
            <a:r>
              <a:rPr lang="en-US" sz="3371" spc="337" dirty="0">
                <a:solidFill>
                  <a:srgbClr val="555555"/>
                </a:solidFill>
                <a:latin typeface="Ubuntu"/>
              </a:rPr>
              <a:t>Encourage Hispanics in his church to download the Academia Cristo app and enroll in level 1</a:t>
            </a:r>
          </a:p>
          <a:p>
            <a:pPr marL="727819" lvl="1" indent="-363909">
              <a:lnSpc>
                <a:spcPts val="5393"/>
              </a:lnSpc>
              <a:buFont typeface="Arial"/>
              <a:buChar char="•"/>
            </a:pPr>
            <a:r>
              <a:rPr lang="en-US" sz="3371" spc="337" dirty="0">
                <a:solidFill>
                  <a:srgbClr val="555555"/>
                </a:solidFill>
                <a:latin typeface="Ubuntu"/>
              </a:rPr>
              <a:t>Encourage the student to finish</a:t>
            </a:r>
          </a:p>
          <a:p>
            <a:pPr marL="727819" lvl="1" indent="-363909">
              <a:lnSpc>
                <a:spcPts val="5393"/>
              </a:lnSpc>
              <a:buFont typeface="Arial"/>
              <a:buChar char="•"/>
            </a:pPr>
            <a:r>
              <a:rPr lang="en-US" sz="3371" spc="337" dirty="0">
                <a:solidFill>
                  <a:srgbClr val="555555"/>
                </a:solidFill>
                <a:latin typeface="Ubuntu"/>
              </a:rPr>
              <a:t>Encourage advanced training</a:t>
            </a:r>
          </a:p>
        </p:txBody>
      </p:sp>
      <p:pic>
        <p:nvPicPr>
          <p:cNvPr id="6" name="Picture 6"/>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366397" y="362163"/>
            <a:ext cx="9642360" cy="9535886"/>
          </a:xfrm>
          <a:prstGeom prst="rect">
            <a:avLst/>
          </a:prstGeom>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BF6"/>
        </a:solidFill>
        <a:effectLst/>
      </p:bgPr>
    </p:bg>
    <p:spTree>
      <p:nvGrpSpPr>
        <p:cNvPr id="1" name=""/>
        <p:cNvGrpSpPr/>
        <p:nvPr/>
      </p:nvGrpSpPr>
      <p:grpSpPr>
        <a:xfrm>
          <a:off x="0" y="0"/>
          <a:ext cx="0" cy="0"/>
          <a:chOff x="0" y="0"/>
          <a:chExt cx="0" cy="0"/>
        </a:xfrm>
      </p:grpSpPr>
      <p:sp>
        <p:nvSpPr>
          <p:cNvPr id="2" name="AutoShape 2"/>
          <p:cNvSpPr/>
          <p:nvPr/>
        </p:nvSpPr>
        <p:spPr>
          <a:xfrm>
            <a:off x="455209" y="487069"/>
            <a:ext cx="17377583" cy="9312861"/>
          </a:xfrm>
          <a:prstGeom prst="rect">
            <a:avLst/>
          </a:prstGeom>
          <a:solidFill>
            <a:srgbClr val="092C66"/>
          </a:solidFill>
        </p:spPr>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25290" y="1908379"/>
            <a:ext cx="2240270" cy="81678"/>
          </a:xfrm>
          <a:prstGeom prst="rect">
            <a:avLst/>
          </a:prstGeom>
        </p:spPr>
      </p:pic>
      <p:pic>
        <p:nvPicPr>
          <p:cNvPr id="4"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786888" y="487069"/>
            <a:ext cx="9045903" cy="9328792"/>
          </a:xfrm>
          <a:prstGeom prst="rect">
            <a:avLst/>
          </a:prstGeom>
        </p:spPr>
      </p:pic>
      <p:pic>
        <p:nvPicPr>
          <p:cNvPr id="5" name="Picture 5"/>
          <p:cNvPicPr>
            <a:picLocks noChangeAspect="1"/>
          </p:cNvPicPr>
          <p:nvPr/>
        </p:nvPicPr>
        <p:blipFill>
          <a:blip r:embed="rId6"/>
          <a:srcRect l="2385" t="14975" r="12605" b="13664"/>
          <a:stretch>
            <a:fillRect/>
          </a:stretch>
        </p:blipFill>
        <p:spPr>
          <a:xfrm>
            <a:off x="1949105" y="5274012"/>
            <a:ext cx="4992640" cy="3549270"/>
          </a:xfrm>
          <a:prstGeom prst="rect">
            <a:avLst/>
          </a:prstGeom>
        </p:spPr>
      </p:pic>
      <p:sp>
        <p:nvSpPr>
          <p:cNvPr id="6" name="TextBox 6"/>
          <p:cNvSpPr txBox="1"/>
          <p:nvPr/>
        </p:nvSpPr>
        <p:spPr>
          <a:xfrm>
            <a:off x="1049304" y="2323915"/>
            <a:ext cx="6792241" cy="777854"/>
          </a:xfrm>
          <a:prstGeom prst="rect">
            <a:avLst/>
          </a:prstGeom>
        </p:spPr>
        <p:txBody>
          <a:bodyPr lIns="0" tIns="0" rIns="0" bIns="0" rtlCol="0" anchor="t">
            <a:spAutoFit/>
          </a:bodyPr>
          <a:lstStyle/>
          <a:p>
            <a:pPr algn="ctr">
              <a:lnSpc>
                <a:spcPts val="6285"/>
              </a:lnSpc>
            </a:pPr>
            <a:r>
              <a:rPr lang="en-US" sz="5237">
                <a:solidFill>
                  <a:srgbClr val="F5FBF6"/>
                </a:solidFill>
                <a:latin typeface="League Spartan"/>
              </a:rPr>
              <a:t>PRAYERS</a:t>
            </a:r>
          </a:p>
        </p:txBody>
      </p:sp>
      <p:sp>
        <p:nvSpPr>
          <p:cNvPr id="7" name="TextBox 7"/>
          <p:cNvSpPr txBox="1"/>
          <p:nvPr/>
        </p:nvSpPr>
        <p:spPr>
          <a:xfrm>
            <a:off x="1049304" y="1155223"/>
            <a:ext cx="6792241" cy="428823"/>
          </a:xfrm>
          <a:prstGeom prst="rect">
            <a:avLst/>
          </a:prstGeom>
        </p:spPr>
        <p:txBody>
          <a:bodyPr lIns="0" tIns="0" rIns="0" bIns="0" rtlCol="0" anchor="t">
            <a:spAutoFit/>
          </a:bodyPr>
          <a:lstStyle/>
          <a:p>
            <a:pPr algn="ctr">
              <a:lnSpc>
                <a:spcPts val="3480"/>
              </a:lnSpc>
            </a:pPr>
            <a:r>
              <a:rPr lang="en-US" sz="2486" spc="497">
                <a:solidFill>
                  <a:srgbClr val="F5FBF6"/>
                </a:solidFill>
                <a:latin typeface="Ubuntu Bold"/>
              </a:rPr>
              <a:t>WE NEED YOUR</a:t>
            </a:r>
          </a:p>
        </p:txBody>
      </p:sp>
      <p:sp>
        <p:nvSpPr>
          <p:cNvPr id="8" name="TextBox 8"/>
          <p:cNvSpPr txBox="1"/>
          <p:nvPr/>
        </p:nvSpPr>
        <p:spPr>
          <a:xfrm>
            <a:off x="1049304" y="4153258"/>
            <a:ext cx="6792241" cy="777854"/>
          </a:xfrm>
          <a:prstGeom prst="rect">
            <a:avLst/>
          </a:prstGeom>
        </p:spPr>
        <p:txBody>
          <a:bodyPr lIns="0" tIns="0" rIns="0" bIns="0" rtlCol="0" anchor="t">
            <a:spAutoFit/>
          </a:bodyPr>
          <a:lstStyle/>
          <a:p>
            <a:pPr algn="ctr">
              <a:lnSpc>
                <a:spcPts val="6285"/>
              </a:lnSpc>
            </a:pPr>
            <a:r>
              <a:rPr lang="en-US" sz="5237">
                <a:solidFill>
                  <a:srgbClr val="F5FBF6"/>
                </a:solidFill>
                <a:latin typeface="League Spartan"/>
              </a:rPr>
              <a:t>PARTNERSHIP</a:t>
            </a:r>
          </a:p>
        </p:txBody>
      </p:sp>
      <p:sp>
        <p:nvSpPr>
          <p:cNvPr id="9" name="TextBox 9"/>
          <p:cNvSpPr txBox="1"/>
          <p:nvPr/>
        </p:nvSpPr>
        <p:spPr>
          <a:xfrm>
            <a:off x="3884219" y="3373673"/>
            <a:ext cx="1122411" cy="428823"/>
          </a:xfrm>
          <a:prstGeom prst="rect">
            <a:avLst/>
          </a:prstGeom>
        </p:spPr>
        <p:txBody>
          <a:bodyPr lIns="0" tIns="0" rIns="0" bIns="0" rtlCol="0" anchor="t">
            <a:spAutoFit/>
          </a:bodyPr>
          <a:lstStyle/>
          <a:p>
            <a:pPr algn="ctr">
              <a:lnSpc>
                <a:spcPts val="3480"/>
              </a:lnSpc>
            </a:pPr>
            <a:r>
              <a:rPr lang="en-US" sz="2486" spc="497">
                <a:solidFill>
                  <a:srgbClr val="F5FBF6"/>
                </a:solidFill>
                <a:latin typeface="Ubuntu Bold"/>
              </a:rPr>
              <a:t>AND</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B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47277" y="-71233"/>
            <a:ext cx="18702901" cy="5473656"/>
          </a:xfrm>
          <a:prstGeom prst="rect">
            <a:avLst/>
          </a:prstGeom>
        </p:spPr>
      </p:pic>
      <p:pic>
        <p:nvPicPr>
          <p:cNvPr id="3" name="Picture 3"/>
          <p:cNvPicPr>
            <a:picLocks noChangeAspect="1"/>
          </p:cNvPicPr>
          <p:nvPr/>
        </p:nvPicPr>
        <p:blipFill>
          <a:blip r:embed="rId4"/>
          <a:srcRect/>
          <a:stretch>
            <a:fillRect/>
          </a:stretch>
        </p:blipFill>
        <p:spPr>
          <a:xfrm>
            <a:off x="7542995" y="7574630"/>
            <a:ext cx="3202011" cy="2712370"/>
          </a:xfrm>
          <a:prstGeom prst="rect">
            <a:avLst/>
          </a:prstGeom>
        </p:spPr>
      </p:pic>
      <p:grpSp>
        <p:nvGrpSpPr>
          <p:cNvPr id="4" name="Group 4"/>
          <p:cNvGrpSpPr/>
          <p:nvPr/>
        </p:nvGrpSpPr>
        <p:grpSpPr>
          <a:xfrm>
            <a:off x="1491696" y="6173013"/>
            <a:ext cx="2898839" cy="1184827"/>
            <a:chOff x="0" y="0"/>
            <a:chExt cx="3865119" cy="1579769"/>
          </a:xfrm>
        </p:grpSpPr>
        <p:sp>
          <p:nvSpPr>
            <p:cNvPr id="5" name="TextBox 5"/>
            <p:cNvSpPr txBox="1"/>
            <p:nvPr/>
          </p:nvSpPr>
          <p:spPr>
            <a:xfrm>
              <a:off x="1002318" y="302910"/>
              <a:ext cx="2862801" cy="934221"/>
            </a:xfrm>
            <a:prstGeom prst="rect">
              <a:avLst/>
            </a:prstGeom>
          </p:spPr>
          <p:txBody>
            <a:bodyPr lIns="0" tIns="0" rIns="0" bIns="0" rtlCol="0" anchor="t">
              <a:spAutoFit/>
            </a:bodyPr>
            <a:lstStyle/>
            <a:p>
              <a:pPr algn="ctr">
                <a:lnSpc>
                  <a:spcPts val="6101"/>
                </a:lnSpc>
              </a:pPr>
              <a:r>
                <a:rPr lang="en-US" sz="3911" spc="215">
                  <a:solidFill>
                    <a:srgbClr val="555555"/>
                  </a:solidFill>
                  <a:latin typeface="Ubuntu"/>
                </a:rPr>
                <a:t>ispanic</a:t>
              </a:r>
            </a:p>
          </p:txBody>
        </p:sp>
        <p:sp>
          <p:nvSpPr>
            <p:cNvPr id="6" name="TextBox 6"/>
            <p:cNvSpPr txBox="1"/>
            <p:nvPr/>
          </p:nvSpPr>
          <p:spPr>
            <a:xfrm>
              <a:off x="0" y="9525"/>
              <a:ext cx="1538600" cy="1570244"/>
            </a:xfrm>
            <a:prstGeom prst="rect">
              <a:avLst/>
            </a:prstGeom>
          </p:spPr>
          <p:txBody>
            <a:bodyPr lIns="0" tIns="0" rIns="0" bIns="0" rtlCol="0" anchor="t">
              <a:spAutoFit/>
            </a:bodyPr>
            <a:lstStyle/>
            <a:p>
              <a:pPr algn="ctr">
                <a:lnSpc>
                  <a:spcPts val="9387"/>
                </a:lnSpc>
              </a:pPr>
              <a:r>
                <a:rPr lang="en-US" sz="7823" spc="641">
                  <a:solidFill>
                    <a:srgbClr val="092C66"/>
                  </a:solidFill>
                  <a:latin typeface="League Spartan"/>
                </a:rPr>
                <a:t>H</a:t>
              </a:r>
            </a:p>
          </p:txBody>
        </p:sp>
      </p:grpSp>
      <p:grpSp>
        <p:nvGrpSpPr>
          <p:cNvPr id="7" name="Group 7"/>
          <p:cNvGrpSpPr/>
          <p:nvPr/>
        </p:nvGrpSpPr>
        <p:grpSpPr>
          <a:xfrm>
            <a:off x="4390536" y="6173013"/>
            <a:ext cx="3093896" cy="1184827"/>
            <a:chOff x="0" y="0"/>
            <a:chExt cx="4125194" cy="1579769"/>
          </a:xfrm>
        </p:grpSpPr>
        <p:sp>
          <p:nvSpPr>
            <p:cNvPr id="8" name="TextBox 8"/>
            <p:cNvSpPr txBox="1"/>
            <p:nvPr/>
          </p:nvSpPr>
          <p:spPr>
            <a:xfrm>
              <a:off x="1262393" y="246574"/>
              <a:ext cx="2862801" cy="934221"/>
            </a:xfrm>
            <a:prstGeom prst="rect">
              <a:avLst/>
            </a:prstGeom>
          </p:spPr>
          <p:txBody>
            <a:bodyPr lIns="0" tIns="0" rIns="0" bIns="0" rtlCol="0" anchor="t">
              <a:spAutoFit/>
            </a:bodyPr>
            <a:lstStyle/>
            <a:p>
              <a:pPr algn="ctr">
                <a:lnSpc>
                  <a:spcPts val="6101"/>
                </a:lnSpc>
              </a:pPr>
              <a:r>
                <a:rPr lang="en-US" sz="3911" spc="215">
                  <a:solidFill>
                    <a:srgbClr val="555555"/>
                  </a:solidFill>
                  <a:latin typeface="Ubuntu"/>
                </a:rPr>
                <a:t>utreach</a:t>
              </a:r>
            </a:p>
          </p:txBody>
        </p:sp>
        <p:sp>
          <p:nvSpPr>
            <p:cNvPr id="9" name="TextBox 9"/>
            <p:cNvSpPr txBox="1"/>
            <p:nvPr/>
          </p:nvSpPr>
          <p:spPr>
            <a:xfrm>
              <a:off x="0" y="9525"/>
              <a:ext cx="1538600" cy="1570244"/>
            </a:xfrm>
            <a:prstGeom prst="rect">
              <a:avLst/>
            </a:prstGeom>
          </p:spPr>
          <p:txBody>
            <a:bodyPr lIns="0" tIns="0" rIns="0" bIns="0" rtlCol="0" anchor="t">
              <a:spAutoFit/>
            </a:bodyPr>
            <a:lstStyle/>
            <a:p>
              <a:pPr algn="ctr">
                <a:lnSpc>
                  <a:spcPts val="9387"/>
                </a:lnSpc>
              </a:pPr>
              <a:r>
                <a:rPr lang="en-US" sz="7823" spc="641">
                  <a:solidFill>
                    <a:srgbClr val="092C66"/>
                  </a:solidFill>
                  <a:latin typeface="League Spartan"/>
                </a:rPr>
                <a:t>O</a:t>
              </a:r>
            </a:p>
          </p:txBody>
        </p:sp>
      </p:grpSp>
      <p:grpSp>
        <p:nvGrpSpPr>
          <p:cNvPr id="10" name="Group 10"/>
          <p:cNvGrpSpPr/>
          <p:nvPr/>
        </p:nvGrpSpPr>
        <p:grpSpPr>
          <a:xfrm>
            <a:off x="7494994" y="6173013"/>
            <a:ext cx="2479774" cy="1184827"/>
            <a:chOff x="0" y="0"/>
            <a:chExt cx="3306365" cy="1579769"/>
          </a:xfrm>
        </p:grpSpPr>
        <p:sp>
          <p:nvSpPr>
            <p:cNvPr id="11" name="TextBox 11"/>
            <p:cNvSpPr txBox="1"/>
            <p:nvPr/>
          </p:nvSpPr>
          <p:spPr>
            <a:xfrm>
              <a:off x="710665" y="373503"/>
              <a:ext cx="2595700" cy="934221"/>
            </a:xfrm>
            <a:prstGeom prst="rect">
              <a:avLst/>
            </a:prstGeom>
          </p:spPr>
          <p:txBody>
            <a:bodyPr lIns="0" tIns="0" rIns="0" bIns="0" rtlCol="0" anchor="t">
              <a:spAutoFit/>
            </a:bodyPr>
            <a:lstStyle/>
            <a:p>
              <a:pPr algn="ctr">
                <a:lnSpc>
                  <a:spcPts val="6101"/>
                </a:lnSpc>
              </a:pPr>
              <a:r>
                <a:rPr lang="en-US" sz="3911" spc="215">
                  <a:solidFill>
                    <a:srgbClr val="555555"/>
                  </a:solidFill>
                  <a:latin typeface="Ubuntu"/>
                </a:rPr>
                <a:t>roject</a:t>
              </a:r>
            </a:p>
          </p:txBody>
        </p:sp>
        <p:sp>
          <p:nvSpPr>
            <p:cNvPr id="12" name="TextBox 12"/>
            <p:cNvSpPr txBox="1"/>
            <p:nvPr/>
          </p:nvSpPr>
          <p:spPr>
            <a:xfrm>
              <a:off x="0" y="9525"/>
              <a:ext cx="1538600" cy="1570244"/>
            </a:xfrm>
            <a:prstGeom prst="rect">
              <a:avLst/>
            </a:prstGeom>
          </p:spPr>
          <p:txBody>
            <a:bodyPr lIns="0" tIns="0" rIns="0" bIns="0" rtlCol="0" anchor="t">
              <a:spAutoFit/>
            </a:bodyPr>
            <a:lstStyle/>
            <a:p>
              <a:pPr algn="ctr">
                <a:lnSpc>
                  <a:spcPts val="9387"/>
                </a:lnSpc>
              </a:pPr>
              <a:r>
                <a:rPr lang="en-US" sz="7823" spc="641">
                  <a:solidFill>
                    <a:srgbClr val="092C66"/>
                  </a:solidFill>
                  <a:latin typeface="League Spartan"/>
                </a:rPr>
                <a:t>P</a:t>
              </a:r>
            </a:p>
          </p:txBody>
        </p:sp>
      </p:grpSp>
      <p:sp>
        <p:nvSpPr>
          <p:cNvPr id="13" name="TextBox 13"/>
          <p:cNvSpPr txBox="1"/>
          <p:nvPr/>
        </p:nvSpPr>
        <p:spPr>
          <a:xfrm>
            <a:off x="10015620" y="6415041"/>
            <a:ext cx="1946775" cy="738766"/>
          </a:xfrm>
          <a:prstGeom prst="rect">
            <a:avLst/>
          </a:prstGeom>
        </p:spPr>
        <p:txBody>
          <a:bodyPr lIns="0" tIns="0" rIns="0" bIns="0" rtlCol="0" anchor="t">
            <a:spAutoFit/>
          </a:bodyPr>
          <a:lstStyle/>
          <a:p>
            <a:pPr algn="ctr">
              <a:lnSpc>
                <a:spcPts val="6101"/>
              </a:lnSpc>
            </a:pPr>
            <a:r>
              <a:rPr lang="en-US" sz="3911" spc="215">
                <a:solidFill>
                  <a:srgbClr val="555555"/>
                </a:solidFill>
                <a:latin typeface="Ubuntu"/>
              </a:rPr>
              <a:t>in the</a:t>
            </a:r>
          </a:p>
        </p:txBody>
      </p:sp>
      <p:sp>
        <p:nvSpPr>
          <p:cNvPr id="14" name="TextBox 14"/>
          <p:cNvSpPr txBox="1"/>
          <p:nvPr/>
        </p:nvSpPr>
        <p:spPr>
          <a:xfrm>
            <a:off x="12634436" y="6415041"/>
            <a:ext cx="1946775" cy="738766"/>
          </a:xfrm>
          <a:prstGeom prst="rect">
            <a:avLst/>
          </a:prstGeom>
        </p:spPr>
        <p:txBody>
          <a:bodyPr lIns="0" tIns="0" rIns="0" bIns="0" rtlCol="0" anchor="t">
            <a:spAutoFit/>
          </a:bodyPr>
          <a:lstStyle/>
          <a:p>
            <a:pPr algn="ctr">
              <a:lnSpc>
                <a:spcPts val="6101"/>
              </a:lnSpc>
            </a:pPr>
            <a:r>
              <a:rPr lang="en-US" sz="3911" spc="215">
                <a:solidFill>
                  <a:srgbClr val="555555"/>
                </a:solidFill>
                <a:latin typeface="Ubuntu"/>
              </a:rPr>
              <a:t>nited</a:t>
            </a:r>
          </a:p>
        </p:txBody>
      </p:sp>
      <p:sp>
        <p:nvSpPr>
          <p:cNvPr id="15" name="TextBox 15"/>
          <p:cNvSpPr txBox="1"/>
          <p:nvPr/>
        </p:nvSpPr>
        <p:spPr>
          <a:xfrm>
            <a:off x="12004646" y="6182538"/>
            <a:ext cx="1153950" cy="1175302"/>
          </a:xfrm>
          <a:prstGeom prst="rect">
            <a:avLst/>
          </a:prstGeom>
        </p:spPr>
        <p:txBody>
          <a:bodyPr lIns="0" tIns="0" rIns="0" bIns="0" rtlCol="0" anchor="t">
            <a:spAutoFit/>
          </a:bodyPr>
          <a:lstStyle/>
          <a:p>
            <a:pPr algn="ctr">
              <a:lnSpc>
                <a:spcPts val="9387"/>
              </a:lnSpc>
            </a:pPr>
            <a:r>
              <a:rPr lang="en-US" sz="7823" spc="641">
                <a:solidFill>
                  <a:srgbClr val="092C66"/>
                </a:solidFill>
                <a:latin typeface="League Spartan"/>
              </a:rPr>
              <a:t>U</a:t>
            </a:r>
          </a:p>
        </p:txBody>
      </p:sp>
      <p:sp>
        <p:nvSpPr>
          <p:cNvPr id="16" name="TextBox 16"/>
          <p:cNvSpPr txBox="1"/>
          <p:nvPr/>
        </p:nvSpPr>
        <p:spPr>
          <a:xfrm>
            <a:off x="14849529" y="6415041"/>
            <a:ext cx="1946775" cy="738766"/>
          </a:xfrm>
          <a:prstGeom prst="rect">
            <a:avLst/>
          </a:prstGeom>
        </p:spPr>
        <p:txBody>
          <a:bodyPr lIns="0" tIns="0" rIns="0" bIns="0" rtlCol="0" anchor="t">
            <a:spAutoFit/>
          </a:bodyPr>
          <a:lstStyle/>
          <a:p>
            <a:pPr algn="ctr">
              <a:lnSpc>
                <a:spcPts val="6101"/>
              </a:lnSpc>
            </a:pPr>
            <a:r>
              <a:rPr lang="en-US" sz="3911" spc="215">
                <a:solidFill>
                  <a:srgbClr val="555555"/>
                </a:solidFill>
                <a:latin typeface="Ubuntu"/>
              </a:rPr>
              <a:t>tates</a:t>
            </a:r>
          </a:p>
        </p:txBody>
      </p:sp>
      <p:sp>
        <p:nvSpPr>
          <p:cNvPr id="17" name="TextBox 17"/>
          <p:cNvSpPr txBox="1"/>
          <p:nvPr/>
        </p:nvSpPr>
        <p:spPr>
          <a:xfrm>
            <a:off x="14219739" y="6211113"/>
            <a:ext cx="1153950" cy="1175302"/>
          </a:xfrm>
          <a:prstGeom prst="rect">
            <a:avLst/>
          </a:prstGeom>
        </p:spPr>
        <p:txBody>
          <a:bodyPr lIns="0" tIns="0" rIns="0" bIns="0" rtlCol="0" anchor="t">
            <a:spAutoFit/>
          </a:bodyPr>
          <a:lstStyle/>
          <a:p>
            <a:pPr algn="ctr">
              <a:lnSpc>
                <a:spcPts val="9387"/>
              </a:lnSpc>
            </a:pPr>
            <a:r>
              <a:rPr lang="en-US" sz="7823" spc="641">
                <a:solidFill>
                  <a:srgbClr val="092C66"/>
                </a:solidFill>
                <a:latin typeface="League Spartan"/>
              </a:rPr>
              <a:t>S</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92C6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93990" y="9777771"/>
            <a:ext cx="1815752" cy="66201"/>
          </a:xfrm>
          <a:prstGeom prst="rect">
            <a:avLst/>
          </a:prstGeom>
        </p:spPr>
      </p:pic>
      <p:pic>
        <p:nvPicPr>
          <p:cNvPr id="3" name="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795704" y="-1063226"/>
            <a:ext cx="10463596" cy="14505488"/>
          </a:xfrm>
          <a:prstGeom prst="rect">
            <a:avLst/>
          </a:prstGeom>
        </p:spPr>
      </p:pic>
      <p:sp>
        <p:nvSpPr>
          <p:cNvPr id="4" name="TextBox 4"/>
          <p:cNvSpPr txBox="1"/>
          <p:nvPr/>
        </p:nvSpPr>
        <p:spPr>
          <a:xfrm>
            <a:off x="0" y="8672628"/>
            <a:ext cx="6509742" cy="884039"/>
          </a:xfrm>
          <a:prstGeom prst="rect">
            <a:avLst/>
          </a:prstGeom>
        </p:spPr>
        <p:txBody>
          <a:bodyPr lIns="0" tIns="0" rIns="0" bIns="0" rtlCol="0" anchor="t">
            <a:spAutoFit/>
          </a:bodyPr>
          <a:lstStyle/>
          <a:p>
            <a:pPr algn="r">
              <a:lnSpc>
                <a:spcPts val="3575"/>
              </a:lnSpc>
            </a:pPr>
            <a:r>
              <a:rPr lang="en-US" sz="2979">
                <a:solidFill>
                  <a:srgbClr val="F5FBF6"/>
                </a:solidFill>
                <a:latin typeface="League Spartan"/>
              </a:rPr>
              <a:t>MARTIN LUTHER KING JR.</a:t>
            </a:r>
          </a:p>
          <a:p>
            <a:pPr algn="r">
              <a:lnSpc>
                <a:spcPts val="3575"/>
              </a:lnSpc>
            </a:pPr>
            <a:r>
              <a:rPr lang="en-US" sz="2979">
                <a:solidFill>
                  <a:srgbClr val="F5FBF6"/>
                </a:solidFill>
                <a:latin typeface="League Spartan"/>
              </a:rPr>
              <a:t>MARCH 1963</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92C6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309671" y="-133350"/>
            <a:ext cx="5246370" cy="5246370"/>
            <a:chOff x="0" y="0"/>
            <a:chExt cx="7620000" cy="7620000"/>
          </a:xfrm>
        </p:grpSpPr>
        <p:sp>
          <p:nvSpPr>
            <p:cNvPr id="3" name="Freeform 3"/>
            <p:cNvSpPr/>
            <p:nvPr/>
          </p:nvSpPr>
          <p:spPr>
            <a:xfrm>
              <a:off x="-58836"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3" cstate="email">
                <a:extLst>
                  <a:ext uri="{28A0092B-C50C-407E-A947-70E740481C1C}">
                    <a14:useLocalDpi xmlns:a14="http://schemas.microsoft.com/office/drawing/2010/main"/>
                  </a:ext>
                </a:extLst>
              </a:blip>
              <a:stretch>
                <a:fillRect/>
              </a:stretch>
            </a:blipFill>
          </p:spPr>
        </p:sp>
        <p:sp>
          <p:nvSpPr>
            <p:cNvPr id="4" name="Freeform 4"/>
            <p:cNvSpPr/>
            <p:nvPr/>
          </p:nvSpPr>
          <p:spPr>
            <a:xfrm>
              <a:off x="2559904"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4" cstate="email">
                <a:extLst>
                  <a:ext uri="{28A0092B-C50C-407E-A947-70E740481C1C}">
                    <a14:useLocalDpi xmlns:a14="http://schemas.microsoft.com/office/drawing/2010/main"/>
                  </a:ext>
                </a:extLst>
              </a:blip>
              <a:stretch>
                <a:fillRect l="223" r="223"/>
              </a:stretch>
            </a:blipFill>
          </p:spPr>
        </p:sp>
        <p:sp>
          <p:nvSpPr>
            <p:cNvPr id="5" name="Freeform 5"/>
            <p:cNvSpPr/>
            <p:nvPr/>
          </p:nvSpPr>
          <p:spPr>
            <a:xfrm>
              <a:off x="5178644" y="-1909"/>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4"/>
                    <a:pt x="823231" y="2386338"/>
                    <a:pt x="1250096" y="2384429"/>
                  </a:cubicBezTo>
                  <a:cubicBezTo>
                    <a:pt x="1676962" y="2386338"/>
                    <a:pt x="2072220" y="2159704"/>
                    <a:pt x="2286207" y="1790342"/>
                  </a:cubicBezTo>
                  <a:cubicBezTo>
                    <a:pt x="2500192" y="1420981"/>
                    <a:pt x="2500192" y="965357"/>
                    <a:pt x="2286207" y="595996"/>
                  </a:cubicBezTo>
                  <a:cubicBezTo>
                    <a:pt x="2072220" y="226634"/>
                    <a:pt x="1676962" y="0"/>
                    <a:pt x="1250096" y="1909"/>
                  </a:cubicBezTo>
                  <a:close/>
                </a:path>
              </a:pathLst>
            </a:custGeom>
            <a:blipFill>
              <a:blip r:embed="rId5" cstate="email">
                <a:extLst>
                  <a:ext uri="{28A0092B-C50C-407E-A947-70E740481C1C}">
                    <a14:useLocalDpi xmlns:a14="http://schemas.microsoft.com/office/drawing/2010/main"/>
                  </a:ext>
                </a:extLst>
              </a:blip>
              <a:stretch>
                <a:fillRect/>
              </a:stretch>
            </a:blipFill>
          </p:spPr>
        </p:sp>
        <p:sp>
          <p:nvSpPr>
            <p:cNvPr id="6" name="Freeform 6"/>
            <p:cNvSpPr/>
            <p:nvPr/>
          </p:nvSpPr>
          <p:spPr>
            <a:xfrm>
              <a:off x="-58836"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6" cstate="email">
                <a:extLst>
                  <a:ext uri="{28A0092B-C50C-407E-A947-70E740481C1C}">
                    <a14:useLocalDpi xmlns:a14="http://schemas.microsoft.com/office/drawing/2010/main"/>
                  </a:ext>
                </a:extLst>
              </a:blip>
              <a:stretch>
                <a:fillRect l="223" r="223"/>
              </a:stretch>
            </a:blipFill>
          </p:spPr>
        </p:sp>
        <p:sp>
          <p:nvSpPr>
            <p:cNvPr id="7" name="Freeform 7"/>
            <p:cNvSpPr/>
            <p:nvPr/>
          </p:nvSpPr>
          <p:spPr>
            <a:xfrm>
              <a:off x="2559904"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7" cstate="email">
                <a:extLst>
                  <a:ext uri="{28A0092B-C50C-407E-A947-70E740481C1C}">
                    <a14:useLocalDpi xmlns:a14="http://schemas.microsoft.com/office/drawing/2010/main"/>
                  </a:ext>
                </a:extLst>
              </a:blip>
              <a:stretch>
                <a:fillRect/>
              </a:stretch>
            </a:blipFill>
          </p:spPr>
        </p:sp>
        <p:sp>
          <p:nvSpPr>
            <p:cNvPr id="8" name="Freeform 8"/>
            <p:cNvSpPr/>
            <p:nvPr/>
          </p:nvSpPr>
          <p:spPr>
            <a:xfrm>
              <a:off x="5237480" y="261874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2520"/>
                    <a:pt x="0" y="1849120"/>
                    <a:pt x="0" y="1191260"/>
                  </a:cubicBezTo>
                  <a:cubicBezTo>
                    <a:pt x="1270" y="533400"/>
                    <a:pt x="534670" y="0"/>
                    <a:pt x="1191260" y="0"/>
                  </a:cubicBezTo>
                  <a:close/>
                </a:path>
              </a:pathLst>
            </a:custGeom>
            <a:blipFill>
              <a:blip r:embed="rId8" cstate="email">
                <a:extLst>
                  <a:ext uri="{28A0092B-C50C-407E-A947-70E740481C1C}">
                    <a14:useLocalDpi xmlns:a14="http://schemas.microsoft.com/office/drawing/2010/main"/>
                  </a:ext>
                </a:extLst>
              </a:blip>
              <a:stretch>
                <a:fillRect/>
              </a:stretch>
            </a:blipFill>
          </p:spPr>
        </p:sp>
        <p:sp>
          <p:nvSpPr>
            <p:cNvPr id="9" name="Freeform 9"/>
            <p:cNvSpPr/>
            <p:nvPr/>
          </p:nvSpPr>
          <p:spPr>
            <a:xfrm>
              <a:off x="0" y="523875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1250"/>
                    <a:pt x="0" y="1847850"/>
                    <a:pt x="0" y="1189990"/>
                  </a:cubicBezTo>
                  <a:cubicBezTo>
                    <a:pt x="0" y="532130"/>
                    <a:pt x="533400" y="0"/>
                    <a:pt x="1191260" y="0"/>
                  </a:cubicBezTo>
                  <a:close/>
                </a:path>
              </a:pathLst>
            </a:custGeom>
            <a:blipFill>
              <a:blip r:embed="rId9" cstate="email">
                <a:extLst>
                  <a:ext uri="{28A0092B-C50C-407E-A947-70E740481C1C}">
                    <a14:useLocalDpi xmlns:a14="http://schemas.microsoft.com/office/drawing/2010/main"/>
                  </a:ext>
                </a:extLst>
              </a:blip>
              <a:stretch>
                <a:fillRect/>
              </a:stretch>
            </a:blipFill>
          </p:spPr>
        </p:sp>
        <p:sp>
          <p:nvSpPr>
            <p:cNvPr id="10" name="Freeform 10"/>
            <p:cNvSpPr/>
            <p:nvPr/>
          </p:nvSpPr>
          <p:spPr>
            <a:xfrm>
              <a:off x="2618740" y="5238750"/>
              <a:ext cx="2382520" cy="2381250"/>
            </a:xfrm>
            <a:custGeom>
              <a:avLst/>
              <a:gdLst/>
              <a:ahLst/>
              <a:cxnLst/>
              <a:rect l="l" t="t" r="r" b="b"/>
              <a:pathLst>
                <a:path w="2382520" h="2381250">
                  <a:moveTo>
                    <a:pt x="1191260" y="0"/>
                  </a:moveTo>
                  <a:cubicBezTo>
                    <a:pt x="1849120" y="0"/>
                    <a:pt x="2382520" y="533400"/>
                    <a:pt x="2382520" y="1191260"/>
                  </a:cubicBezTo>
                  <a:cubicBezTo>
                    <a:pt x="2382520" y="1849120"/>
                    <a:pt x="1849120" y="2381250"/>
                    <a:pt x="1191260" y="2381250"/>
                  </a:cubicBezTo>
                  <a:cubicBezTo>
                    <a:pt x="533400" y="2381250"/>
                    <a:pt x="0" y="1847850"/>
                    <a:pt x="0" y="1189990"/>
                  </a:cubicBezTo>
                  <a:cubicBezTo>
                    <a:pt x="0" y="532130"/>
                    <a:pt x="533400" y="0"/>
                    <a:pt x="1191260" y="0"/>
                  </a:cubicBezTo>
                  <a:close/>
                </a:path>
              </a:pathLst>
            </a:custGeom>
            <a:blipFill>
              <a:blip r:embed="rId10" cstate="email">
                <a:extLst>
                  <a:ext uri="{28A0092B-C50C-407E-A947-70E740481C1C}">
                    <a14:useLocalDpi xmlns:a14="http://schemas.microsoft.com/office/drawing/2010/main"/>
                  </a:ext>
                </a:extLst>
              </a:blip>
              <a:stretch>
                <a:fillRect/>
              </a:stretch>
            </a:blipFill>
          </p:spPr>
        </p:sp>
        <p:sp>
          <p:nvSpPr>
            <p:cNvPr id="11" name="Freeform 11"/>
            <p:cNvSpPr/>
            <p:nvPr/>
          </p:nvSpPr>
          <p:spPr>
            <a:xfrm>
              <a:off x="5178644" y="523557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2" y="2386338"/>
                    <a:pt x="2072220" y="2159703"/>
                    <a:pt x="2286207" y="1790342"/>
                  </a:cubicBezTo>
                  <a:cubicBezTo>
                    <a:pt x="2500192" y="1420981"/>
                    <a:pt x="2500192" y="965357"/>
                    <a:pt x="2286207" y="595996"/>
                  </a:cubicBezTo>
                  <a:cubicBezTo>
                    <a:pt x="2072220" y="226634"/>
                    <a:pt x="1676962" y="0"/>
                    <a:pt x="1250096" y="1909"/>
                  </a:cubicBezTo>
                  <a:close/>
                </a:path>
              </a:pathLst>
            </a:custGeom>
            <a:blipFill>
              <a:blip r:embed="rId11" cstate="email">
                <a:extLst>
                  <a:ext uri="{28A0092B-C50C-407E-A947-70E740481C1C}">
                    <a14:useLocalDpi xmlns:a14="http://schemas.microsoft.com/office/drawing/2010/main"/>
                  </a:ext>
                </a:extLst>
              </a:blip>
              <a:stretch>
                <a:fillRect l="223" r="223"/>
              </a:stretch>
            </a:blipFill>
          </p:spPr>
        </p:sp>
      </p:grpSp>
      <p:grpSp>
        <p:nvGrpSpPr>
          <p:cNvPr id="12" name="Group 12"/>
          <p:cNvGrpSpPr>
            <a:grpSpLocks noChangeAspect="1"/>
          </p:cNvGrpSpPr>
          <p:nvPr/>
        </p:nvGrpSpPr>
        <p:grpSpPr>
          <a:xfrm>
            <a:off x="-309671" y="5253990"/>
            <a:ext cx="5246370" cy="5246370"/>
            <a:chOff x="0" y="0"/>
            <a:chExt cx="7620000" cy="7620000"/>
          </a:xfrm>
        </p:grpSpPr>
        <p:sp>
          <p:nvSpPr>
            <p:cNvPr id="13" name="Freeform 13"/>
            <p:cNvSpPr/>
            <p:nvPr/>
          </p:nvSpPr>
          <p:spPr>
            <a:xfrm>
              <a:off x="-58836"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12" cstate="email">
                <a:extLst>
                  <a:ext uri="{28A0092B-C50C-407E-A947-70E740481C1C}">
                    <a14:useLocalDpi xmlns:a14="http://schemas.microsoft.com/office/drawing/2010/main"/>
                  </a:ext>
                </a:extLst>
              </a:blip>
              <a:stretch>
                <a:fillRect/>
              </a:stretch>
            </a:blipFill>
          </p:spPr>
        </p:sp>
        <p:sp>
          <p:nvSpPr>
            <p:cNvPr id="14" name="Freeform 14"/>
            <p:cNvSpPr/>
            <p:nvPr/>
          </p:nvSpPr>
          <p:spPr>
            <a:xfrm>
              <a:off x="2559904"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13" cstate="email">
                <a:extLst>
                  <a:ext uri="{28A0092B-C50C-407E-A947-70E740481C1C}">
                    <a14:useLocalDpi xmlns:a14="http://schemas.microsoft.com/office/drawing/2010/main"/>
                  </a:ext>
                </a:extLst>
              </a:blip>
              <a:stretch>
                <a:fillRect/>
              </a:stretch>
            </a:blipFill>
          </p:spPr>
        </p:sp>
        <p:sp>
          <p:nvSpPr>
            <p:cNvPr id="15" name="Freeform 15"/>
            <p:cNvSpPr/>
            <p:nvPr/>
          </p:nvSpPr>
          <p:spPr>
            <a:xfrm>
              <a:off x="5178644" y="-1909"/>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4"/>
                    <a:pt x="823231" y="2386338"/>
                    <a:pt x="1250096" y="2384429"/>
                  </a:cubicBezTo>
                  <a:cubicBezTo>
                    <a:pt x="1676962" y="2386338"/>
                    <a:pt x="2072220" y="2159704"/>
                    <a:pt x="2286207" y="1790342"/>
                  </a:cubicBezTo>
                  <a:cubicBezTo>
                    <a:pt x="2500192" y="1420981"/>
                    <a:pt x="2500192" y="965357"/>
                    <a:pt x="2286207" y="595996"/>
                  </a:cubicBezTo>
                  <a:cubicBezTo>
                    <a:pt x="2072220" y="226634"/>
                    <a:pt x="1676962" y="0"/>
                    <a:pt x="1250096" y="1909"/>
                  </a:cubicBezTo>
                  <a:close/>
                </a:path>
              </a:pathLst>
            </a:custGeom>
            <a:blipFill>
              <a:blip r:embed="rId14" cstate="email">
                <a:extLst>
                  <a:ext uri="{28A0092B-C50C-407E-A947-70E740481C1C}">
                    <a14:useLocalDpi xmlns:a14="http://schemas.microsoft.com/office/drawing/2010/main"/>
                  </a:ext>
                </a:extLst>
              </a:blip>
              <a:stretch>
                <a:fillRect/>
              </a:stretch>
            </a:blipFill>
          </p:spPr>
        </p:sp>
        <p:sp>
          <p:nvSpPr>
            <p:cNvPr id="16" name="Freeform 16"/>
            <p:cNvSpPr/>
            <p:nvPr/>
          </p:nvSpPr>
          <p:spPr>
            <a:xfrm>
              <a:off x="-58836"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15" cstate="email">
                <a:extLst>
                  <a:ext uri="{28A0092B-C50C-407E-A947-70E740481C1C}">
                    <a14:useLocalDpi xmlns:a14="http://schemas.microsoft.com/office/drawing/2010/main"/>
                  </a:ext>
                </a:extLst>
              </a:blip>
              <a:stretch>
                <a:fillRect/>
              </a:stretch>
            </a:blipFill>
          </p:spPr>
        </p:sp>
        <p:sp>
          <p:nvSpPr>
            <p:cNvPr id="17" name="Freeform 17"/>
            <p:cNvSpPr/>
            <p:nvPr/>
          </p:nvSpPr>
          <p:spPr>
            <a:xfrm>
              <a:off x="2559904"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16" cstate="email">
                <a:extLst>
                  <a:ext uri="{28A0092B-C50C-407E-A947-70E740481C1C}">
                    <a14:useLocalDpi xmlns:a14="http://schemas.microsoft.com/office/drawing/2010/main"/>
                  </a:ext>
                </a:extLst>
              </a:blip>
              <a:stretch>
                <a:fillRect/>
              </a:stretch>
            </a:blipFill>
          </p:spPr>
        </p:sp>
        <p:sp>
          <p:nvSpPr>
            <p:cNvPr id="18" name="Freeform 18"/>
            <p:cNvSpPr/>
            <p:nvPr/>
          </p:nvSpPr>
          <p:spPr>
            <a:xfrm>
              <a:off x="5237480" y="261874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2520"/>
                    <a:pt x="0" y="1849120"/>
                    <a:pt x="0" y="1191260"/>
                  </a:cubicBezTo>
                  <a:cubicBezTo>
                    <a:pt x="1270" y="533400"/>
                    <a:pt x="534670" y="0"/>
                    <a:pt x="1191260" y="0"/>
                  </a:cubicBezTo>
                  <a:close/>
                </a:path>
              </a:pathLst>
            </a:custGeom>
            <a:blipFill>
              <a:blip r:embed="rId17" cstate="email">
                <a:extLst>
                  <a:ext uri="{28A0092B-C50C-407E-A947-70E740481C1C}">
                    <a14:useLocalDpi xmlns:a14="http://schemas.microsoft.com/office/drawing/2010/main"/>
                  </a:ext>
                </a:extLst>
              </a:blip>
              <a:stretch>
                <a:fillRect/>
              </a:stretch>
            </a:blipFill>
          </p:spPr>
        </p:sp>
        <p:sp>
          <p:nvSpPr>
            <p:cNvPr id="19" name="Freeform 19"/>
            <p:cNvSpPr/>
            <p:nvPr/>
          </p:nvSpPr>
          <p:spPr>
            <a:xfrm>
              <a:off x="0" y="523875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1250"/>
                    <a:pt x="0" y="1847850"/>
                    <a:pt x="0" y="1189990"/>
                  </a:cubicBezTo>
                  <a:cubicBezTo>
                    <a:pt x="0" y="532130"/>
                    <a:pt x="533400" y="0"/>
                    <a:pt x="1191260" y="0"/>
                  </a:cubicBezTo>
                  <a:close/>
                </a:path>
              </a:pathLst>
            </a:custGeom>
            <a:blipFill>
              <a:blip r:embed="rId18" cstate="email">
                <a:extLst>
                  <a:ext uri="{28A0092B-C50C-407E-A947-70E740481C1C}">
                    <a14:useLocalDpi xmlns:a14="http://schemas.microsoft.com/office/drawing/2010/main"/>
                  </a:ext>
                </a:extLst>
              </a:blip>
              <a:stretch>
                <a:fillRect/>
              </a:stretch>
            </a:blipFill>
          </p:spPr>
        </p:sp>
        <p:sp>
          <p:nvSpPr>
            <p:cNvPr id="20" name="Freeform 20"/>
            <p:cNvSpPr/>
            <p:nvPr/>
          </p:nvSpPr>
          <p:spPr>
            <a:xfrm>
              <a:off x="2618740" y="5238750"/>
              <a:ext cx="2382520" cy="2381250"/>
            </a:xfrm>
            <a:custGeom>
              <a:avLst/>
              <a:gdLst/>
              <a:ahLst/>
              <a:cxnLst/>
              <a:rect l="l" t="t" r="r" b="b"/>
              <a:pathLst>
                <a:path w="2382520" h="2381250">
                  <a:moveTo>
                    <a:pt x="1191260" y="0"/>
                  </a:moveTo>
                  <a:cubicBezTo>
                    <a:pt x="1849120" y="0"/>
                    <a:pt x="2382520" y="533400"/>
                    <a:pt x="2382520" y="1191260"/>
                  </a:cubicBezTo>
                  <a:cubicBezTo>
                    <a:pt x="2382520" y="1849120"/>
                    <a:pt x="1849120" y="2381250"/>
                    <a:pt x="1191260" y="2381250"/>
                  </a:cubicBezTo>
                  <a:cubicBezTo>
                    <a:pt x="533400" y="2381250"/>
                    <a:pt x="0" y="1847850"/>
                    <a:pt x="0" y="1189990"/>
                  </a:cubicBezTo>
                  <a:cubicBezTo>
                    <a:pt x="0" y="532130"/>
                    <a:pt x="533400" y="0"/>
                    <a:pt x="1191260" y="0"/>
                  </a:cubicBezTo>
                  <a:close/>
                </a:path>
              </a:pathLst>
            </a:custGeom>
            <a:blipFill>
              <a:blip r:embed="rId19" cstate="email">
                <a:extLst>
                  <a:ext uri="{28A0092B-C50C-407E-A947-70E740481C1C}">
                    <a14:useLocalDpi xmlns:a14="http://schemas.microsoft.com/office/drawing/2010/main"/>
                  </a:ext>
                </a:extLst>
              </a:blip>
              <a:stretch>
                <a:fillRect/>
              </a:stretch>
            </a:blipFill>
          </p:spPr>
        </p:sp>
        <p:sp>
          <p:nvSpPr>
            <p:cNvPr id="21" name="Freeform 21"/>
            <p:cNvSpPr/>
            <p:nvPr/>
          </p:nvSpPr>
          <p:spPr>
            <a:xfrm>
              <a:off x="5178644" y="523557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2" y="2386338"/>
                    <a:pt x="2072220" y="2159703"/>
                    <a:pt x="2286207" y="1790342"/>
                  </a:cubicBezTo>
                  <a:cubicBezTo>
                    <a:pt x="2500192" y="1420981"/>
                    <a:pt x="2500192" y="965357"/>
                    <a:pt x="2286207" y="595996"/>
                  </a:cubicBezTo>
                  <a:cubicBezTo>
                    <a:pt x="2072220" y="226634"/>
                    <a:pt x="1676962" y="0"/>
                    <a:pt x="1250096" y="1909"/>
                  </a:cubicBezTo>
                  <a:close/>
                </a:path>
              </a:pathLst>
            </a:custGeom>
            <a:blipFill>
              <a:blip r:embed="rId20" cstate="email">
                <a:extLst>
                  <a:ext uri="{28A0092B-C50C-407E-A947-70E740481C1C}">
                    <a14:useLocalDpi xmlns:a14="http://schemas.microsoft.com/office/drawing/2010/main"/>
                  </a:ext>
                </a:extLst>
              </a:blip>
              <a:stretch>
                <a:fillRect/>
              </a:stretch>
            </a:blipFill>
          </p:spPr>
        </p:sp>
      </p:grpSp>
      <p:grpSp>
        <p:nvGrpSpPr>
          <p:cNvPr id="22" name="Group 22"/>
          <p:cNvGrpSpPr>
            <a:grpSpLocks noChangeAspect="1"/>
          </p:cNvGrpSpPr>
          <p:nvPr/>
        </p:nvGrpSpPr>
        <p:grpSpPr>
          <a:xfrm>
            <a:off x="4936699" y="-173355"/>
            <a:ext cx="5246370" cy="5246370"/>
            <a:chOff x="0" y="0"/>
            <a:chExt cx="7620000" cy="7620000"/>
          </a:xfrm>
        </p:grpSpPr>
        <p:sp>
          <p:nvSpPr>
            <p:cNvPr id="23" name="Freeform 23"/>
            <p:cNvSpPr/>
            <p:nvPr/>
          </p:nvSpPr>
          <p:spPr>
            <a:xfrm>
              <a:off x="-58836"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21" cstate="email">
                <a:extLst>
                  <a:ext uri="{28A0092B-C50C-407E-A947-70E740481C1C}">
                    <a14:useLocalDpi xmlns:a14="http://schemas.microsoft.com/office/drawing/2010/main"/>
                  </a:ext>
                </a:extLst>
              </a:blip>
              <a:stretch>
                <a:fillRect/>
              </a:stretch>
            </a:blipFill>
          </p:spPr>
        </p:sp>
        <p:sp>
          <p:nvSpPr>
            <p:cNvPr id="24" name="Freeform 24"/>
            <p:cNvSpPr/>
            <p:nvPr/>
          </p:nvSpPr>
          <p:spPr>
            <a:xfrm>
              <a:off x="2559904"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22" cstate="email">
                <a:extLst>
                  <a:ext uri="{28A0092B-C50C-407E-A947-70E740481C1C}">
                    <a14:useLocalDpi xmlns:a14="http://schemas.microsoft.com/office/drawing/2010/main"/>
                  </a:ext>
                </a:extLst>
              </a:blip>
              <a:stretch>
                <a:fillRect/>
              </a:stretch>
            </a:blipFill>
          </p:spPr>
        </p:sp>
        <p:sp>
          <p:nvSpPr>
            <p:cNvPr id="25" name="Freeform 25"/>
            <p:cNvSpPr/>
            <p:nvPr/>
          </p:nvSpPr>
          <p:spPr>
            <a:xfrm>
              <a:off x="5178644" y="-1909"/>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4"/>
                    <a:pt x="823231" y="2386338"/>
                    <a:pt x="1250096" y="2384429"/>
                  </a:cubicBezTo>
                  <a:cubicBezTo>
                    <a:pt x="1676962" y="2386338"/>
                    <a:pt x="2072220" y="2159704"/>
                    <a:pt x="2286207" y="1790342"/>
                  </a:cubicBezTo>
                  <a:cubicBezTo>
                    <a:pt x="2500192" y="1420981"/>
                    <a:pt x="2500192" y="965357"/>
                    <a:pt x="2286207" y="595996"/>
                  </a:cubicBezTo>
                  <a:cubicBezTo>
                    <a:pt x="2072220" y="226634"/>
                    <a:pt x="1676962" y="0"/>
                    <a:pt x="1250096" y="1909"/>
                  </a:cubicBezTo>
                  <a:close/>
                </a:path>
              </a:pathLst>
            </a:custGeom>
            <a:blipFill>
              <a:blip r:embed="rId23" cstate="email">
                <a:extLst>
                  <a:ext uri="{28A0092B-C50C-407E-A947-70E740481C1C}">
                    <a14:useLocalDpi xmlns:a14="http://schemas.microsoft.com/office/drawing/2010/main"/>
                  </a:ext>
                </a:extLst>
              </a:blip>
              <a:stretch>
                <a:fillRect/>
              </a:stretch>
            </a:blipFill>
          </p:spPr>
        </p:sp>
        <p:sp>
          <p:nvSpPr>
            <p:cNvPr id="26" name="Freeform 26"/>
            <p:cNvSpPr/>
            <p:nvPr/>
          </p:nvSpPr>
          <p:spPr>
            <a:xfrm>
              <a:off x="-58836"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24" cstate="email">
                <a:extLst>
                  <a:ext uri="{28A0092B-C50C-407E-A947-70E740481C1C}">
                    <a14:useLocalDpi xmlns:a14="http://schemas.microsoft.com/office/drawing/2010/main"/>
                  </a:ext>
                </a:extLst>
              </a:blip>
              <a:stretch>
                <a:fillRect/>
              </a:stretch>
            </a:blipFill>
          </p:spPr>
        </p:sp>
        <p:sp>
          <p:nvSpPr>
            <p:cNvPr id="27" name="Freeform 27"/>
            <p:cNvSpPr/>
            <p:nvPr/>
          </p:nvSpPr>
          <p:spPr>
            <a:xfrm>
              <a:off x="2559904"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25" cstate="email">
                <a:extLst>
                  <a:ext uri="{28A0092B-C50C-407E-A947-70E740481C1C}">
                    <a14:useLocalDpi xmlns:a14="http://schemas.microsoft.com/office/drawing/2010/main"/>
                  </a:ext>
                </a:extLst>
              </a:blip>
              <a:stretch>
                <a:fillRect/>
              </a:stretch>
            </a:blipFill>
          </p:spPr>
        </p:sp>
        <p:sp>
          <p:nvSpPr>
            <p:cNvPr id="28" name="Freeform 28"/>
            <p:cNvSpPr/>
            <p:nvPr/>
          </p:nvSpPr>
          <p:spPr>
            <a:xfrm>
              <a:off x="5237480" y="261874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2520"/>
                    <a:pt x="0" y="1849120"/>
                    <a:pt x="0" y="1191260"/>
                  </a:cubicBezTo>
                  <a:cubicBezTo>
                    <a:pt x="1270" y="533400"/>
                    <a:pt x="534670" y="0"/>
                    <a:pt x="1191260" y="0"/>
                  </a:cubicBezTo>
                  <a:close/>
                </a:path>
              </a:pathLst>
            </a:custGeom>
            <a:blipFill>
              <a:blip r:embed="rId26" cstate="email">
                <a:extLst>
                  <a:ext uri="{28A0092B-C50C-407E-A947-70E740481C1C}">
                    <a14:useLocalDpi xmlns:a14="http://schemas.microsoft.com/office/drawing/2010/main"/>
                  </a:ext>
                </a:extLst>
              </a:blip>
              <a:stretch>
                <a:fillRect/>
              </a:stretch>
            </a:blipFill>
          </p:spPr>
        </p:sp>
        <p:sp>
          <p:nvSpPr>
            <p:cNvPr id="29" name="Freeform 29"/>
            <p:cNvSpPr/>
            <p:nvPr/>
          </p:nvSpPr>
          <p:spPr>
            <a:xfrm>
              <a:off x="0" y="523875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1250"/>
                    <a:pt x="0" y="1847850"/>
                    <a:pt x="0" y="1189990"/>
                  </a:cubicBezTo>
                  <a:cubicBezTo>
                    <a:pt x="0" y="532130"/>
                    <a:pt x="533400" y="0"/>
                    <a:pt x="1191260" y="0"/>
                  </a:cubicBezTo>
                  <a:close/>
                </a:path>
              </a:pathLst>
            </a:custGeom>
            <a:blipFill>
              <a:blip r:embed="rId27" cstate="email">
                <a:extLst>
                  <a:ext uri="{28A0092B-C50C-407E-A947-70E740481C1C}">
                    <a14:useLocalDpi xmlns:a14="http://schemas.microsoft.com/office/drawing/2010/main"/>
                  </a:ext>
                </a:extLst>
              </a:blip>
              <a:stretch>
                <a:fillRect/>
              </a:stretch>
            </a:blipFill>
          </p:spPr>
        </p:sp>
        <p:sp>
          <p:nvSpPr>
            <p:cNvPr id="30" name="Freeform 30"/>
            <p:cNvSpPr/>
            <p:nvPr/>
          </p:nvSpPr>
          <p:spPr>
            <a:xfrm>
              <a:off x="2618740" y="5238750"/>
              <a:ext cx="2382520" cy="2381250"/>
            </a:xfrm>
            <a:custGeom>
              <a:avLst/>
              <a:gdLst/>
              <a:ahLst/>
              <a:cxnLst/>
              <a:rect l="l" t="t" r="r" b="b"/>
              <a:pathLst>
                <a:path w="2382520" h="2381250">
                  <a:moveTo>
                    <a:pt x="1191260" y="0"/>
                  </a:moveTo>
                  <a:cubicBezTo>
                    <a:pt x="1849120" y="0"/>
                    <a:pt x="2382520" y="533400"/>
                    <a:pt x="2382520" y="1191260"/>
                  </a:cubicBezTo>
                  <a:cubicBezTo>
                    <a:pt x="2382520" y="1849120"/>
                    <a:pt x="1849120" y="2381250"/>
                    <a:pt x="1191260" y="2381250"/>
                  </a:cubicBezTo>
                  <a:cubicBezTo>
                    <a:pt x="533400" y="2381250"/>
                    <a:pt x="0" y="1847850"/>
                    <a:pt x="0" y="1189990"/>
                  </a:cubicBezTo>
                  <a:cubicBezTo>
                    <a:pt x="0" y="532130"/>
                    <a:pt x="533400" y="0"/>
                    <a:pt x="1191260" y="0"/>
                  </a:cubicBezTo>
                  <a:close/>
                </a:path>
              </a:pathLst>
            </a:custGeom>
            <a:blipFill>
              <a:blip r:embed="rId28" cstate="email">
                <a:extLst>
                  <a:ext uri="{28A0092B-C50C-407E-A947-70E740481C1C}">
                    <a14:useLocalDpi xmlns:a14="http://schemas.microsoft.com/office/drawing/2010/main"/>
                  </a:ext>
                </a:extLst>
              </a:blip>
              <a:stretch>
                <a:fillRect/>
              </a:stretch>
            </a:blipFill>
          </p:spPr>
        </p:sp>
        <p:sp>
          <p:nvSpPr>
            <p:cNvPr id="31" name="Freeform 31"/>
            <p:cNvSpPr/>
            <p:nvPr/>
          </p:nvSpPr>
          <p:spPr>
            <a:xfrm>
              <a:off x="5178644" y="523557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2" y="2386338"/>
                    <a:pt x="2072220" y="2159703"/>
                    <a:pt x="2286207" y="1790342"/>
                  </a:cubicBezTo>
                  <a:cubicBezTo>
                    <a:pt x="2500192" y="1420981"/>
                    <a:pt x="2500192" y="965357"/>
                    <a:pt x="2286207" y="595996"/>
                  </a:cubicBezTo>
                  <a:cubicBezTo>
                    <a:pt x="2072220" y="226634"/>
                    <a:pt x="1676962" y="0"/>
                    <a:pt x="1250096" y="1909"/>
                  </a:cubicBezTo>
                  <a:close/>
                </a:path>
              </a:pathLst>
            </a:custGeom>
            <a:blipFill>
              <a:blip r:embed="rId29" cstate="email">
                <a:extLst>
                  <a:ext uri="{28A0092B-C50C-407E-A947-70E740481C1C}">
                    <a14:useLocalDpi xmlns:a14="http://schemas.microsoft.com/office/drawing/2010/main"/>
                  </a:ext>
                </a:extLst>
              </a:blip>
              <a:stretch>
                <a:fillRect/>
              </a:stretch>
            </a:blipFill>
          </p:spPr>
        </p:sp>
      </p:grpSp>
      <p:grpSp>
        <p:nvGrpSpPr>
          <p:cNvPr id="32" name="Group 32"/>
          <p:cNvGrpSpPr>
            <a:grpSpLocks noChangeAspect="1"/>
          </p:cNvGrpSpPr>
          <p:nvPr/>
        </p:nvGrpSpPr>
        <p:grpSpPr>
          <a:xfrm>
            <a:off x="4936699" y="5213985"/>
            <a:ext cx="5246370" cy="5246370"/>
            <a:chOff x="0" y="0"/>
            <a:chExt cx="7620000" cy="7620000"/>
          </a:xfrm>
        </p:grpSpPr>
        <p:sp>
          <p:nvSpPr>
            <p:cNvPr id="33" name="Freeform 33"/>
            <p:cNvSpPr/>
            <p:nvPr/>
          </p:nvSpPr>
          <p:spPr>
            <a:xfrm>
              <a:off x="-58836"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30" cstate="email">
                <a:extLst>
                  <a:ext uri="{28A0092B-C50C-407E-A947-70E740481C1C}">
                    <a14:useLocalDpi xmlns:a14="http://schemas.microsoft.com/office/drawing/2010/main"/>
                  </a:ext>
                </a:extLst>
              </a:blip>
              <a:stretch>
                <a:fillRect l="223" r="223"/>
              </a:stretch>
            </a:blipFill>
          </p:spPr>
        </p:sp>
        <p:sp>
          <p:nvSpPr>
            <p:cNvPr id="34" name="Freeform 34"/>
            <p:cNvSpPr/>
            <p:nvPr/>
          </p:nvSpPr>
          <p:spPr>
            <a:xfrm>
              <a:off x="2559904"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31" cstate="email">
                <a:extLst>
                  <a:ext uri="{28A0092B-C50C-407E-A947-70E740481C1C}">
                    <a14:useLocalDpi xmlns:a14="http://schemas.microsoft.com/office/drawing/2010/main"/>
                  </a:ext>
                </a:extLst>
              </a:blip>
              <a:stretch>
                <a:fillRect/>
              </a:stretch>
            </a:blipFill>
          </p:spPr>
        </p:sp>
        <p:sp>
          <p:nvSpPr>
            <p:cNvPr id="35" name="Freeform 35"/>
            <p:cNvSpPr/>
            <p:nvPr/>
          </p:nvSpPr>
          <p:spPr>
            <a:xfrm>
              <a:off x="5178644" y="-1909"/>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4"/>
                    <a:pt x="823231" y="2386338"/>
                    <a:pt x="1250096" y="2384429"/>
                  </a:cubicBezTo>
                  <a:cubicBezTo>
                    <a:pt x="1676962" y="2386338"/>
                    <a:pt x="2072220" y="2159704"/>
                    <a:pt x="2286207" y="1790342"/>
                  </a:cubicBezTo>
                  <a:cubicBezTo>
                    <a:pt x="2500192" y="1420981"/>
                    <a:pt x="2500192" y="965357"/>
                    <a:pt x="2286207" y="595996"/>
                  </a:cubicBezTo>
                  <a:cubicBezTo>
                    <a:pt x="2072220" y="226634"/>
                    <a:pt x="1676962" y="0"/>
                    <a:pt x="1250096" y="1909"/>
                  </a:cubicBezTo>
                  <a:close/>
                </a:path>
              </a:pathLst>
            </a:custGeom>
            <a:blipFill>
              <a:blip r:embed="rId32" cstate="email">
                <a:extLst>
                  <a:ext uri="{28A0092B-C50C-407E-A947-70E740481C1C}">
                    <a14:useLocalDpi xmlns:a14="http://schemas.microsoft.com/office/drawing/2010/main"/>
                  </a:ext>
                </a:extLst>
              </a:blip>
              <a:stretch>
                <a:fillRect/>
              </a:stretch>
            </a:blipFill>
          </p:spPr>
        </p:sp>
        <p:sp>
          <p:nvSpPr>
            <p:cNvPr id="36" name="Freeform 36"/>
            <p:cNvSpPr/>
            <p:nvPr/>
          </p:nvSpPr>
          <p:spPr>
            <a:xfrm>
              <a:off x="-58836"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33" cstate="email">
                <a:extLst>
                  <a:ext uri="{28A0092B-C50C-407E-A947-70E740481C1C}">
                    <a14:useLocalDpi xmlns:a14="http://schemas.microsoft.com/office/drawing/2010/main"/>
                  </a:ext>
                </a:extLst>
              </a:blip>
              <a:stretch>
                <a:fillRect l="223" r="223"/>
              </a:stretch>
            </a:blipFill>
          </p:spPr>
        </p:sp>
        <p:sp>
          <p:nvSpPr>
            <p:cNvPr id="37" name="Freeform 37"/>
            <p:cNvSpPr/>
            <p:nvPr/>
          </p:nvSpPr>
          <p:spPr>
            <a:xfrm>
              <a:off x="2559904"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34" cstate="email">
                <a:extLst>
                  <a:ext uri="{28A0092B-C50C-407E-A947-70E740481C1C}">
                    <a14:useLocalDpi xmlns:a14="http://schemas.microsoft.com/office/drawing/2010/main"/>
                  </a:ext>
                </a:extLst>
              </a:blip>
              <a:stretch>
                <a:fillRect/>
              </a:stretch>
            </a:blipFill>
          </p:spPr>
        </p:sp>
        <p:sp>
          <p:nvSpPr>
            <p:cNvPr id="38" name="Freeform 38"/>
            <p:cNvSpPr/>
            <p:nvPr/>
          </p:nvSpPr>
          <p:spPr>
            <a:xfrm>
              <a:off x="5237480" y="261874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2520"/>
                    <a:pt x="0" y="1849120"/>
                    <a:pt x="0" y="1191260"/>
                  </a:cubicBezTo>
                  <a:cubicBezTo>
                    <a:pt x="1270" y="533400"/>
                    <a:pt x="534670" y="0"/>
                    <a:pt x="1191260" y="0"/>
                  </a:cubicBezTo>
                  <a:close/>
                </a:path>
              </a:pathLst>
            </a:custGeom>
            <a:blipFill>
              <a:blip r:embed="rId35" cstate="email">
                <a:extLst>
                  <a:ext uri="{28A0092B-C50C-407E-A947-70E740481C1C}">
                    <a14:useLocalDpi xmlns:a14="http://schemas.microsoft.com/office/drawing/2010/main"/>
                  </a:ext>
                </a:extLst>
              </a:blip>
              <a:stretch>
                <a:fillRect/>
              </a:stretch>
            </a:blipFill>
          </p:spPr>
        </p:sp>
        <p:sp>
          <p:nvSpPr>
            <p:cNvPr id="39" name="Freeform 39"/>
            <p:cNvSpPr/>
            <p:nvPr/>
          </p:nvSpPr>
          <p:spPr>
            <a:xfrm>
              <a:off x="0" y="523875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1250"/>
                    <a:pt x="0" y="1847850"/>
                    <a:pt x="0" y="1189990"/>
                  </a:cubicBezTo>
                  <a:cubicBezTo>
                    <a:pt x="0" y="532130"/>
                    <a:pt x="533400" y="0"/>
                    <a:pt x="1191260" y="0"/>
                  </a:cubicBezTo>
                  <a:close/>
                </a:path>
              </a:pathLst>
            </a:custGeom>
            <a:blipFill>
              <a:blip r:embed="rId36" cstate="email">
                <a:extLst>
                  <a:ext uri="{28A0092B-C50C-407E-A947-70E740481C1C}">
                    <a14:useLocalDpi xmlns:a14="http://schemas.microsoft.com/office/drawing/2010/main"/>
                  </a:ext>
                </a:extLst>
              </a:blip>
              <a:stretch>
                <a:fillRect/>
              </a:stretch>
            </a:blipFill>
          </p:spPr>
        </p:sp>
        <p:sp>
          <p:nvSpPr>
            <p:cNvPr id="40" name="Freeform 40"/>
            <p:cNvSpPr/>
            <p:nvPr/>
          </p:nvSpPr>
          <p:spPr>
            <a:xfrm>
              <a:off x="2618740" y="5238750"/>
              <a:ext cx="2382520" cy="2381250"/>
            </a:xfrm>
            <a:custGeom>
              <a:avLst/>
              <a:gdLst/>
              <a:ahLst/>
              <a:cxnLst/>
              <a:rect l="l" t="t" r="r" b="b"/>
              <a:pathLst>
                <a:path w="2382520" h="2381250">
                  <a:moveTo>
                    <a:pt x="1191260" y="0"/>
                  </a:moveTo>
                  <a:cubicBezTo>
                    <a:pt x="1849120" y="0"/>
                    <a:pt x="2382520" y="533400"/>
                    <a:pt x="2382520" y="1191260"/>
                  </a:cubicBezTo>
                  <a:cubicBezTo>
                    <a:pt x="2382520" y="1849120"/>
                    <a:pt x="1849120" y="2381250"/>
                    <a:pt x="1191260" y="2381250"/>
                  </a:cubicBezTo>
                  <a:cubicBezTo>
                    <a:pt x="533400" y="2381250"/>
                    <a:pt x="0" y="1847850"/>
                    <a:pt x="0" y="1189990"/>
                  </a:cubicBezTo>
                  <a:cubicBezTo>
                    <a:pt x="0" y="532130"/>
                    <a:pt x="533400" y="0"/>
                    <a:pt x="1191260" y="0"/>
                  </a:cubicBezTo>
                  <a:close/>
                </a:path>
              </a:pathLst>
            </a:custGeom>
            <a:blipFill>
              <a:blip r:embed="rId37" cstate="email">
                <a:extLst>
                  <a:ext uri="{28A0092B-C50C-407E-A947-70E740481C1C}">
                    <a14:useLocalDpi xmlns:a14="http://schemas.microsoft.com/office/drawing/2010/main"/>
                  </a:ext>
                </a:extLst>
              </a:blip>
              <a:stretch>
                <a:fillRect/>
              </a:stretch>
            </a:blipFill>
          </p:spPr>
        </p:sp>
        <p:sp>
          <p:nvSpPr>
            <p:cNvPr id="41" name="Freeform 41"/>
            <p:cNvSpPr/>
            <p:nvPr/>
          </p:nvSpPr>
          <p:spPr>
            <a:xfrm>
              <a:off x="5178644" y="523557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2" y="2386338"/>
                    <a:pt x="2072220" y="2159703"/>
                    <a:pt x="2286207" y="1790342"/>
                  </a:cubicBezTo>
                  <a:cubicBezTo>
                    <a:pt x="2500192" y="1420981"/>
                    <a:pt x="2500192" y="965357"/>
                    <a:pt x="2286207" y="595996"/>
                  </a:cubicBezTo>
                  <a:cubicBezTo>
                    <a:pt x="2072220" y="226634"/>
                    <a:pt x="1676962" y="0"/>
                    <a:pt x="1250096" y="1909"/>
                  </a:cubicBezTo>
                  <a:close/>
                </a:path>
              </a:pathLst>
            </a:custGeom>
            <a:blipFill>
              <a:blip r:embed="rId38" cstate="email">
                <a:extLst>
                  <a:ext uri="{28A0092B-C50C-407E-A947-70E740481C1C}">
                    <a14:useLocalDpi xmlns:a14="http://schemas.microsoft.com/office/drawing/2010/main"/>
                  </a:ext>
                </a:extLst>
              </a:blip>
              <a:stretch>
                <a:fillRect/>
              </a:stretch>
            </a:blipFill>
          </p:spPr>
        </p:sp>
      </p:grpSp>
      <p:grpSp>
        <p:nvGrpSpPr>
          <p:cNvPr id="42" name="Group 42"/>
          <p:cNvGrpSpPr>
            <a:grpSpLocks noChangeAspect="1"/>
          </p:cNvGrpSpPr>
          <p:nvPr/>
        </p:nvGrpSpPr>
        <p:grpSpPr>
          <a:xfrm>
            <a:off x="10183069" y="-173355"/>
            <a:ext cx="5246370" cy="5246370"/>
            <a:chOff x="0" y="0"/>
            <a:chExt cx="7620000" cy="7620000"/>
          </a:xfrm>
        </p:grpSpPr>
        <p:sp>
          <p:nvSpPr>
            <p:cNvPr id="43" name="Freeform 43"/>
            <p:cNvSpPr/>
            <p:nvPr/>
          </p:nvSpPr>
          <p:spPr>
            <a:xfrm>
              <a:off x="-58836"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39" cstate="email">
                <a:extLst>
                  <a:ext uri="{28A0092B-C50C-407E-A947-70E740481C1C}">
                    <a14:useLocalDpi xmlns:a14="http://schemas.microsoft.com/office/drawing/2010/main"/>
                  </a:ext>
                </a:extLst>
              </a:blip>
              <a:stretch>
                <a:fillRect/>
              </a:stretch>
            </a:blipFill>
          </p:spPr>
        </p:sp>
        <p:sp>
          <p:nvSpPr>
            <p:cNvPr id="44" name="Freeform 44"/>
            <p:cNvSpPr/>
            <p:nvPr/>
          </p:nvSpPr>
          <p:spPr>
            <a:xfrm>
              <a:off x="2559904"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40" cstate="email">
                <a:extLst>
                  <a:ext uri="{28A0092B-C50C-407E-A947-70E740481C1C}">
                    <a14:useLocalDpi xmlns:a14="http://schemas.microsoft.com/office/drawing/2010/main"/>
                  </a:ext>
                </a:extLst>
              </a:blip>
              <a:stretch>
                <a:fillRect l="223" r="223"/>
              </a:stretch>
            </a:blipFill>
          </p:spPr>
        </p:sp>
        <p:sp>
          <p:nvSpPr>
            <p:cNvPr id="45" name="Freeform 45"/>
            <p:cNvSpPr/>
            <p:nvPr/>
          </p:nvSpPr>
          <p:spPr>
            <a:xfrm>
              <a:off x="5178644" y="-1909"/>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4"/>
                    <a:pt x="823231" y="2386338"/>
                    <a:pt x="1250096" y="2384429"/>
                  </a:cubicBezTo>
                  <a:cubicBezTo>
                    <a:pt x="1676962" y="2386338"/>
                    <a:pt x="2072220" y="2159704"/>
                    <a:pt x="2286207" y="1790342"/>
                  </a:cubicBezTo>
                  <a:cubicBezTo>
                    <a:pt x="2500192" y="1420981"/>
                    <a:pt x="2500192" y="965357"/>
                    <a:pt x="2286207" y="595996"/>
                  </a:cubicBezTo>
                  <a:cubicBezTo>
                    <a:pt x="2072220" y="226634"/>
                    <a:pt x="1676962" y="0"/>
                    <a:pt x="1250096" y="1909"/>
                  </a:cubicBezTo>
                  <a:close/>
                </a:path>
              </a:pathLst>
            </a:custGeom>
            <a:blipFill>
              <a:blip r:embed="rId41" cstate="email">
                <a:extLst>
                  <a:ext uri="{28A0092B-C50C-407E-A947-70E740481C1C}">
                    <a14:useLocalDpi xmlns:a14="http://schemas.microsoft.com/office/drawing/2010/main"/>
                  </a:ext>
                </a:extLst>
              </a:blip>
              <a:stretch>
                <a:fillRect l="223" r="223"/>
              </a:stretch>
            </a:blipFill>
          </p:spPr>
        </p:sp>
        <p:sp>
          <p:nvSpPr>
            <p:cNvPr id="46" name="Freeform 46"/>
            <p:cNvSpPr/>
            <p:nvPr/>
          </p:nvSpPr>
          <p:spPr>
            <a:xfrm>
              <a:off x="-58836"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42" cstate="email">
                <a:extLst>
                  <a:ext uri="{28A0092B-C50C-407E-A947-70E740481C1C}">
                    <a14:useLocalDpi xmlns:a14="http://schemas.microsoft.com/office/drawing/2010/main"/>
                  </a:ext>
                </a:extLst>
              </a:blip>
              <a:stretch>
                <a:fillRect/>
              </a:stretch>
            </a:blipFill>
          </p:spPr>
        </p:sp>
        <p:sp>
          <p:nvSpPr>
            <p:cNvPr id="47" name="Freeform 47"/>
            <p:cNvSpPr/>
            <p:nvPr/>
          </p:nvSpPr>
          <p:spPr>
            <a:xfrm>
              <a:off x="2559904"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43" cstate="email">
                <a:extLst>
                  <a:ext uri="{28A0092B-C50C-407E-A947-70E740481C1C}">
                    <a14:useLocalDpi xmlns:a14="http://schemas.microsoft.com/office/drawing/2010/main"/>
                  </a:ext>
                </a:extLst>
              </a:blip>
              <a:stretch>
                <a:fillRect/>
              </a:stretch>
            </a:blipFill>
          </p:spPr>
        </p:sp>
        <p:sp>
          <p:nvSpPr>
            <p:cNvPr id="48" name="Freeform 48"/>
            <p:cNvSpPr/>
            <p:nvPr/>
          </p:nvSpPr>
          <p:spPr>
            <a:xfrm>
              <a:off x="5237480" y="261874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2520"/>
                    <a:pt x="0" y="1849120"/>
                    <a:pt x="0" y="1191260"/>
                  </a:cubicBezTo>
                  <a:cubicBezTo>
                    <a:pt x="1270" y="533400"/>
                    <a:pt x="534670" y="0"/>
                    <a:pt x="1191260" y="0"/>
                  </a:cubicBezTo>
                  <a:close/>
                </a:path>
              </a:pathLst>
            </a:custGeom>
            <a:blipFill>
              <a:blip r:embed="rId44" cstate="email">
                <a:extLst>
                  <a:ext uri="{28A0092B-C50C-407E-A947-70E740481C1C}">
                    <a14:useLocalDpi xmlns:a14="http://schemas.microsoft.com/office/drawing/2010/main"/>
                  </a:ext>
                </a:extLst>
              </a:blip>
              <a:stretch>
                <a:fillRect/>
              </a:stretch>
            </a:blipFill>
          </p:spPr>
        </p:sp>
        <p:sp>
          <p:nvSpPr>
            <p:cNvPr id="49" name="Freeform 49"/>
            <p:cNvSpPr/>
            <p:nvPr/>
          </p:nvSpPr>
          <p:spPr>
            <a:xfrm>
              <a:off x="0" y="523875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1250"/>
                    <a:pt x="0" y="1847850"/>
                    <a:pt x="0" y="1189990"/>
                  </a:cubicBezTo>
                  <a:cubicBezTo>
                    <a:pt x="0" y="532130"/>
                    <a:pt x="533400" y="0"/>
                    <a:pt x="1191260" y="0"/>
                  </a:cubicBezTo>
                  <a:close/>
                </a:path>
              </a:pathLst>
            </a:custGeom>
            <a:blipFill>
              <a:blip r:embed="rId19" cstate="email">
                <a:extLst>
                  <a:ext uri="{28A0092B-C50C-407E-A947-70E740481C1C}">
                    <a14:useLocalDpi xmlns:a14="http://schemas.microsoft.com/office/drawing/2010/main"/>
                  </a:ext>
                </a:extLst>
              </a:blip>
              <a:stretch>
                <a:fillRect/>
              </a:stretch>
            </a:blipFill>
          </p:spPr>
        </p:sp>
        <p:sp>
          <p:nvSpPr>
            <p:cNvPr id="50" name="Freeform 50"/>
            <p:cNvSpPr/>
            <p:nvPr/>
          </p:nvSpPr>
          <p:spPr>
            <a:xfrm>
              <a:off x="2618740" y="5238750"/>
              <a:ext cx="2382520" cy="2381250"/>
            </a:xfrm>
            <a:custGeom>
              <a:avLst/>
              <a:gdLst/>
              <a:ahLst/>
              <a:cxnLst/>
              <a:rect l="l" t="t" r="r" b="b"/>
              <a:pathLst>
                <a:path w="2382520" h="2381250">
                  <a:moveTo>
                    <a:pt x="1191260" y="0"/>
                  </a:moveTo>
                  <a:cubicBezTo>
                    <a:pt x="1849120" y="0"/>
                    <a:pt x="2382520" y="533400"/>
                    <a:pt x="2382520" y="1191260"/>
                  </a:cubicBezTo>
                  <a:cubicBezTo>
                    <a:pt x="2382520" y="1849120"/>
                    <a:pt x="1849120" y="2381250"/>
                    <a:pt x="1191260" y="2381250"/>
                  </a:cubicBezTo>
                  <a:cubicBezTo>
                    <a:pt x="533400" y="2381250"/>
                    <a:pt x="0" y="1847850"/>
                    <a:pt x="0" y="1189990"/>
                  </a:cubicBezTo>
                  <a:cubicBezTo>
                    <a:pt x="0" y="532130"/>
                    <a:pt x="533400" y="0"/>
                    <a:pt x="1191260" y="0"/>
                  </a:cubicBezTo>
                  <a:close/>
                </a:path>
              </a:pathLst>
            </a:custGeom>
            <a:blipFill>
              <a:blip r:embed="rId45" cstate="email">
                <a:extLst>
                  <a:ext uri="{28A0092B-C50C-407E-A947-70E740481C1C}">
                    <a14:useLocalDpi xmlns:a14="http://schemas.microsoft.com/office/drawing/2010/main"/>
                  </a:ext>
                </a:extLst>
              </a:blip>
              <a:stretch>
                <a:fillRect/>
              </a:stretch>
            </a:blipFill>
          </p:spPr>
        </p:sp>
        <p:sp>
          <p:nvSpPr>
            <p:cNvPr id="51" name="Freeform 51"/>
            <p:cNvSpPr/>
            <p:nvPr/>
          </p:nvSpPr>
          <p:spPr>
            <a:xfrm>
              <a:off x="5178644" y="523557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2" y="2386338"/>
                    <a:pt x="2072220" y="2159703"/>
                    <a:pt x="2286207" y="1790342"/>
                  </a:cubicBezTo>
                  <a:cubicBezTo>
                    <a:pt x="2500192" y="1420981"/>
                    <a:pt x="2500192" y="965357"/>
                    <a:pt x="2286207" y="595996"/>
                  </a:cubicBezTo>
                  <a:cubicBezTo>
                    <a:pt x="2072220" y="226634"/>
                    <a:pt x="1676962" y="0"/>
                    <a:pt x="1250096" y="1909"/>
                  </a:cubicBezTo>
                  <a:close/>
                </a:path>
              </a:pathLst>
            </a:custGeom>
            <a:blipFill>
              <a:blip r:embed="rId46" cstate="email">
                <a:extLst>
                  <a:ext uri="{28A0092B-C50C-407E-A947-70E740481C1C}">
                    <a14:useLocalDpi xmlns:a14="http://schemas.microsoft.com/office/drawing/2010/main"/>
                  </a:ext>
                </a:extLst>
              </a:blip>
              <a:stretch>
                <a:fillRect/>
              </a:stretch>
            </a:blipFill>
          </p:spPr>
        </p:sp>
      </p:grpSp>
      <p:grpSp>
        <p:nvGrpSpPr>
          <p:cNvPr id="52" name="Group 52"/>
          <p:cNvGrpSpPr>
            <a:grpSpLocks noChangeAspect="1"/>
          </p:cNvGrpSpPr>
          <p:nvPr/>
        </p:nvGrpSpPr>
        <p:grpSpPr>
          <a:xfrm>
            <a:off x="10183069" y="5213985"/>
            <a:ext cx="5246370" cy="5246370"/>
            <a:chOff x="0" y="0"/>
            <a:chExt cx="7620000" cy="7620000"/>
          </a:xfrm>
        </p:grpSpPr>
        <p:sp>
          <p:nvSpPr>
            <p:cNvPr id="53" name="Freeform 53"/>
            <p:cNvSpPr/>
            <p:nvPr/>
          </p:nvSpPr>
          <p:spPr>
            <a:xfrm>
              <a:off x="-58836"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47" cstate="email">
                <a:extLst>
                  <a:ext uri="{28A0092B-C50C-407E-A947-70E740481C1C}">
                    <a14:useLocalDpi xmlns:a14="http://schemas.microsoft.com/office/drawing/2010/main"/>
                  </a:ext>
                </a:extLst>
              </a:blip>
              <a:stretch>
                <a:fillRect/>
              </a:stretch>
            </a:blipFill>
          </p:spPr>
        </p:sp>
        <p:sp>
          <p:nvSpPr>
            <p:cNvPr id="54" name="Freeform 54"/>
            <p:cNvSpPr/>
            <p:nvPr/>
          </p:nvSpPr>
          <p:spPr>
            <a:xfrm>
              <a:off x="2559904"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48" cstate="email">
                <a:extLst>
                  <a:ext uri="{28A0092B-C50C-407E-A947-70E740481C1C}">
                    <a14:useLocalDpi xmlns:a14="http://schemas.microsoft.com/office/drawing/2010/main"/>
                  </a:ext>
                </a:extLst>
              </a:blip>
              <a:stretch>
                <a:fillRect/>
              </a:stretch>
            </a:blipFill>
          </p:spPr>
        </p:sp>
        <p:sp>
          <p:nvSpPr>
            <p:cNvPr id="55" name="Freeform 55"/>
            <p:cNvSpPr/>
            <p:nvPr/>
          </p:nvSpPr>
          <p:spPr>
            <a:xfrm>
              <a:off x="5178644" y="-1909"/>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4"/>
                    <a:pt x="823231" y="2386338"/>
                    <a:pt x="1250096" y="2384429"/>
                  </a:cubicBezTo>
                  <a:cubicBezTo>
                    <a:pt x="1676962" y="2386338"/>
                    <a:pt x="2072220" y="2159704"/>
                    <a:pt x="2286207" y="1790342"/>
                  </a:cubicBezTo>
                  <a:cubicBezTo>
                    <a:pt x="2500192" y="1420981"/>
                    <a:pt x="2500192" y="965357"/>
                    <a:pt x="2286207" y="595996"/>
                  </a:cubicBezTo>
                  <a:cubicBezTo>
                    <a:pt x="2072220" y="226634"/>
                    <a:pt x="1676962" y="0"/>
                    <a:pt x="1250096" y="1909"/>
                  </a:cubicBezTo>
                  <a:close/>
                </a:path>
              </a:pathLst>
            </a:custGeom>
            <a:blipFill>
              <a:blip r:embed="rId49" cstate="email">
                <a:extLst>
                  <a:ext uri="{28A0092B-C50C-407E-A947-70E740481C1C}">
                    <a14:useLocalDpi xmlns:a14="http://schemas.microsoft.com/office/drawing/2010/main"/>
                  </a:ext>
                </a:extLst>
              </a:blip>
              <a:stretch>
                <a:fillRect/>
              </a:stretch>
            </a:blipFill>
          </p:spPr>
        </p:sp>
        <p:sp>
          <p:nvSpPr>
            <p:cNvPr id="56" name="Freeform 56"/>
            <p:cNvSpPr/>
            <p:nvPr/>
          </p:nvSpPr>
          <p:spPr>
            <a:xfrm>
              <a:off x="-58836"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50" cstate="email">
                <a:extLst>
                  <a:ext uri="{28A0092B-C50C-407E-A947-70E740481C1C}">
                    <a14:useLocalDpi xmlns:a14="http://schemas.microsoft.com/office/drawing/2010/main"/>
                  </a:ext>
                </a:extLst>
              </a:blip>
              <a:stretch>
                <a:fillRect/>
              </a:stretch>
            </a:blipFill>
          </p:spPr>
        </p:sp>
        <p:sp>
          <p:nvSpPr>
            <p:cNvPr id="57" name="Freeform 57"/>
            <p:cNvSpPr/>
            <p:nvPr/>
          </p:nvSpPr>
          <p:spPr>
            <a:xfrm>
              <a:off x="2559904"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51" cstate="email">
                <a:extLst>
                  <a:ext uri="{28A0092B-C50C-407E-A947-70E740481C1C}">
                    <a14:useLocalDpi xmlns:a14="http://schemas.microsoft.com/office/drawing/2010/main"/>
                  </a:ext>
                </a:extLst>
              </a:blip>
              <a:stretch>
                <a:fillRect/>
              </a:stretch>
            </a:blipFill>
          </p:spPr>
        </p:sp>
        <p:sp>
          <p:nvSpPr>
            <p:cNvPr id="58" name="Freeform 58"/>
            <p:cNvSpPr/>
            <p:nvPr/>
          </p:nvSpPr>
          <p:spPr>
            <a:xfrm>
              <a:off x="5237480" y="261874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2520"/>
                    <a:pt x="0" y="1849120"/>
                    <a:pt x="0" y="1191260"/>
                  </a:cubicBezTo>
                  <a:cubicBezTo>
                    <a:pt x="1270" y="533400"/>
                    <a:pt x="534670" y="0"/>
                    <a:pt x="1191260" y="0"/>
                  </a:cubicBezTo>
                  <a:close/>
                </a:path>
              </a:pathLst>
            </a:custGeom>
            <a:blipFill>
              <a:blip r:embed="rId52" cstate="email">
                <a:extLst>
                  <a:ext uri="{28A0092B-C50C-407E-A947-70E740481C1C}">
                    <a14:useLocalDpi xmlns:a14="http://schemas.microsoft.com/office/drawing/2010/main"/>
                  </a:ext>
                </a:extLst>
              </a:blip>
              <a:stretch>
                <a:fillRect/>
              </a:stretch>
            </a:blipFill>
          </p:spPr>
        </p:sp>
        <p:sp>
          <p:nvSpPr>
            <p:cNvPr id="59" name="Freeform 59"/>
            <p:cNvSpPr/>
            <p:nvPr/>
          </p:nvSpPr>
          <p:spPr>
            <a:xfrm>
              <a:off x="0" y="523875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1250"/>
                    <a:pt x="0" y="1847850"/>
                    <a:pt x="0" y="1189990"/>
                  </a:cubicBezTo>
                  <a:cubicBezTo>
                    <a:pt x="0" y="532130"/>
                    <a:pt x="533400" y="0"/>
                    <a:pt x="1191260" y="0"/>
                  </a:cubicBezTo>
                  <a:close/>
                </a:path>
              </a:pathLst>
            </a:custGeom>
            <a:blipFill>
              <a:blip r:embed="rId53" cstate="email">
                <a:extLst>
                  <a:ext uri="{28A0092B-C50C-407E-A947-70E740481C1C}">
                    <a14:useLocalDpi xmlns:a14="http://schemas.microsoft.com/office/drawing/2010/main"/>
                  </a:ext>
                </a:extLst>
              </a:blip>
              <a:stretch>
                <a:fillRect/>
              </a:stretch>
            </a:blipFill>
          </p:spPr>
        </p:sp>
        <p:sp>
          <p:nvSpPr>
            <p:cNvPr id="60" name="Freeform 60"/>
            <p:cNvSpPr/>
            <p:nvPr/>
          </p:nvSpPr>
          <p:spPr>
            <a:xfrm>
              <a:off x="2618740" y="5238750"/>
              <a:ext cx="2382520" cy="2381250"/>
            </a:xfrm>
            <a:custGeom>
              <a:avLst/>
              <a:gdLst/>
              <a:ahLst/>
              <a:cxnLst/>
              <a:rect l="l" t="t" r="r" b="b"/>
              <a:pathLst>
                <a:path w="2382520" h="2381250">
                  <a:moveTo>
                    <a:pt x="1191260" y="0"/>
                  </a:moveTo>
                  <a:cubicBezTo>
                    <a:pt x="1849120" y="0"/>
                    <a:pt x="2382520" y="533400"/>
                    <a:pt x="2382520" y="1191260"/>
                  </a:cubicBezTo>
                  <a:cubicBezTo>
                    <a:pt x="2382520" y="1849120"/>
                    <a:pt x="1849120" y="2381250"/>
                    <a:pt x="1191260" y="2381250"/>
                  </a:cubicBezTo>
                  <a:cubicBezTo>
                    <a:pt x="533400" y="2381250"/>
                    <a:pt x="0" y="1847850"/>
                    <a:pt x="0" y="1189990"/>
                  </a:cubicBezTo>
                  <a:cubicBezTo>
                    <a:pt x="0" y="532130"/>
                    <a:pt x="533400" y="0"/>
                    <a:pt x="1191260" y="0"/>
                  </a:cubicBezTo>
                  <a:close/>
                </a:path>
              </a:pathLst>
            </a:custGeom>
            <a:blipFill>
              <a:blip r:embed="rId54" cstate="email">
                <a:extLst>
                  <a:ext uri="{28A0092B-C50C-407E-A947-70E740481C1C}">
                    <a14:useLocalDpi xmlns:a14="http://schemas.microsoft.com/office/drawing/2010/main"/>
                  </a:ext>
                </a:extLst>
              </a:blip>
              <a:stretch>
                <a:fillRect/>
              </a:stretch>
            </a:blipFill>
          </p:spPr>
        </p:sp>
        <p:sp>
          <p:nvSpPr>
            <p:cNvPr id="61" name="Freeform 61"/>
            <p:cNvSpPr/>
            <p:nvPr/>
          </p:nvSpPr>
          <p:spPr>
            <a:xfrm>
              <a:off x="5178644" y="523557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2" y="2386338"/>
                    <a:pt x="2072220" y="2159703"/>
                    <a:pt x="2286207" y="1790342"/>
                  </a:cubicBezTo>
                  <a:cubicBezTo>
                    <a:pt x="2500192" y="1420981"/>
                    <a:pt x="2500192" y="965357"/>
                    <a:pt x="2286207" y="595996"/>
                  </a:cubicBezTo>
                  <a:cubicBezTo>
                    <a:pt x="2072220" y="226634"/>
                    <a:pt x="1676962" y="0"/>
                    <a:pt x="1250096" y="1909"/>
                  </a:cubicBezTo>
                  <a:close/>
                </a:path>
              </a:pathLst>
            </a:custGeom>
            <a:blipFill>
              <a:blip r:embed="rId55" cstate="email">
                <a:extLst>
                  <a:ext uri="{28A0092B-C50C-407E-A947-70E740481C1C}">
                    <a14:useLocalDpi xmlns:a14="http://schemas.microsoft.com/office/drawing/2010/main"/>
                  </a:ext>
                </a:extLst>
              </a:blip>
              <a:stretch>
                <a:fillRect/>
              </a:stretch>
            </a:blipFill>
          </p:spPr>
        </p:sp>
      </p:grpSp>
      <p:grpSp>
        <p:nvGrpSpPr>
          <p:cNvPr id="62" name="Group 62"/>
          <p:cNvGrpSpPr>
            <a:grpSpLocks noChangeAspect="1"/>
          </p:cNvGrpSpPr>
          <p:nvPr/>
        </p:nvGrpSpPr>
        <p:grpSpPr>
          <a:xfrm>
            <a:off x="15429439" y="-173355"/>
            <a:ext cx="5246370" cy="5246370"/>
            <a:chOff x="0" y="0"/>
            <a:chExt cx="7620000" cy="7620000"/>
          </a:xfrm>
        </p:grpSpPr>
        <p:sp>
          <p:nvSpPr>
            <p:cNvPr id="63" name="Freeform 63"/>
            <p:cNvSpPr/>
            <p:nvPr/>
          </p:nvSpPr>
          <p:spPr>
            <a:xfrm>
              <a:off x="-58836"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56" cstate="email">
                <a:extLst>
                  <a:ext uri="{28A0092B-C50C-407E-A947-70E740481C1C}">
                    <a14:useLocalDpi xmlns:a14="http://schemas.microsoft.com/office/drawing/2010/main"/>
                  </a:ext>
                </a:extLst>
              </a:blip>
              <a:stretch>
                <a:fillRect/>
              </a:stretch>
            </a:blipFill>
          </p:spPr>
        </p:sp>
        <p:sp>
          <p:nvSpPr>
            <p:cNvPr id="64" name="Freeform 64"/>
            <p:cNvSpPr/>
            <p:nvPr/>
          </p:nvSpPr>
          <p:spPr>
            <a:xfrm>
              <a:off x="2559904"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57" cstate="email">
                <a:extLst>
                  <a:ext uri="{28A0092B-C50C-407E-A947-70E740481C1C}">
                    <a14:useLocalDpi xmlns:a14="http://schemas.microsoft.com/office/drawing/2010/main"/>
                  </a:ext>
                </a:extLst>
              </a:blip>
              <a:stretch>
                <a:fillRect/>
              </a:stretch>
            </a:blipFill>
          </p:spPr>
        </p:sp>
        <p:sp>
          <p:nvSpPr>
            <p:cNvPr id="65" name="Freeform 65"/>
            <p:cNvSpPr/>
            <p:nvPr/>
          </p:nvSpPr>
          <p:spPr>
            <a:xfrm>
              <a:off x="5178644" y="-1909"/>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4"/>
                    <a:pt x="823231" y="2386338"/>
                    <a:pt x="1250096" y="2384429"/>
                  </a:cubicBezTo>
                  <a:cubicBezTo>
                    <a:pt x="1676962" y="2386338"/>
                    <a:pt x="2072220" y="2159704"/>
                    <a:pt x="2286207" y="1790342"/>
                  </a:cubicBezTo>
                  <a:cubicBezTo>
                    <a:pt x="2500192" y="1420981"/>
                    <a:pt x="2500192" y="965357"/>
                    <a:pt x="2286207" y="595996"/>
                  </a:cubicBezTo>
                  <a:cubicBezTo>
                    <a:pt x="2072220" y="226634"/>
                    <a:pt x="1676962" y="0"/>
                    <a:pt x="1250096" y="1909"/>
                  </a:cubicBezTo>
                  <a:close/>
                </a:path>
              </a:pathLst>
            </a:custGeom>
            <a:solidFill>
              <a:srgbClr val="000000">
                <a:alpha val="0"/>
              </a:srgbClr>
            </a:solidFill>
            <a:ln w="12700">
              <a:solidFill>
                <a:srgbClr val="000000"/>
              </a:solidFill>
            </a:ln>
          </p:spPr>
        </p:sp>
        <p:sp>
          <p:nvSpPr>
            <p:cNvPr id="66" name="Freeform 66"/>
            <p:cNvSpPr/>
            <p:nvPr/>
          </p:nvSpPr>
          <p:spPr>
            <a:xfrm>
              <a:off x="-58836"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58" cstate="email">
                <a:extLst>
                  <a:ext uri="{28A0092B-C50C-407E-A947-70E740481C1C}">
                    <a14:useLocalDpi xmlns:a14="http://schemas.microsoft.com/office/drawing/2010/main"/>
                  </a:ext>
                </a:extLst>
              </a:blip>
              <a:stretch>
                <a:fillRect/>
              </a:stretch>
            </a:blipFill>
          </p:spPr>
        </p:sp>
        <p:sp>
          <p:nvSpPr>
            <p:cNvPr id="67" name="Freeform 67"/>
            <p:cNvSpPr/>
            <p:nvPr/>
          </p:nvSpPr>
          <p:spPr>
            <a:xfrm>
              <a:off x="2559904"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59" cstate="email">
                <a:extLst>
                  <a:ext uri="{28A0092B-C50C-407E-A947-70E740481C1C}">
                    <a14:useLocalDpi xmlns:a14="http://schemas.microsoft.com/office/drawing/2010/main"/>
                  </a:ext>
                </a:extLst>
              </a:blip>
              <a:stretch>
                <a:fillRect/>
              </a:stretch>
            </a:blipFill>
          </p:spPr>
        </p:sp>
        <p:sp>
          <p:nvSpPr>
            <p:cNvPr id="68" name="Freeform 68"/>
            <p:cNvSpPr/>
            <p:nvPr/>
          </p:nvSpPr>
          <p:spPr>
            <a:xfrm>
              <a:off x="5237480" y="261874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2520"/>
                    <a:pt x="0" y="1849120"/>
                    <a:pt x="0" y="1191260"/>
                  </a:cubicBezTo>
                  <a:cubicBezTo>
                    <a:pt x="1270" y="533400"/>
                    <a:pt x="534670" y="0"/>
                    <a:pt x="1191260" y="0"/>
                  </a:cubicBezTo>
                  <a:close/>
                </a:path>
              </a:pathLst>
            </a:custGeom>
            <a:solidFill>
              <a:srgbClr val="000000">
                <a:alpha val="0"/>
              </a:srgbClr>
            </a:solidFill>
            <a:ln w="12700">
              <a:solidFill>
                <a:srgbClr val="000000"/>
              </a:solidFill>
            </a:ln>
          </p:spPr>
        </p:sp>
        <p:sp>
          <p:nvSpPr>
            <p:cNvPr id="69" name="Freeform 69"/>
            <p:cNvSpPr/>
            <p:nvPr/>
          </p:nvSpPr>
          <p:spPr>
            <a:xfrm>
              <a:off x="0" y="523875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1250"/>
                    <a:pt x="0" y="1847850"/>
                    <a:pt x="0" y="1189990"/>
                  </a:cubicBezTo>
                  <a:cubicBezTo>
                    <a:pt x="0" y="532130"/>
                    <a:pt x="533400" y="0"/>
                    <a:pt x="1191260" y="0"/>
                  </a:cubicBezTo>
                  <a:close/>
                </a:path>
              </a:pathLst>
            </a:custGeom>
            <a:blipFill>
              <a:blip r:embed="rId60" cstate="email">
                <a:extLst>
                  <a:ext uri="{28A0092B-C50C-407E-A947-70E740481C1C}">
                    <a14:useLocalDpi xmlns:a14="http://schemas.microsoft.com/office/drawing/2010/main"/>
                  </a:ext>
                </a:extLst>
              </a:blip>
              <a:stretch>
                <a:fillRect/>
              </a:stretch>
            </a:blipFill>
          </p:spPr>
        </p:sp>
        <p:sp>
          <p:nvSpPr>
            <p:cNvPr id="70" name="Freeform 70"/>
            <p:cNvSpPr/>
            <p:nvPr/>
          </p:nvSpPr>
          <p:spPr>
            <a:xfrm>
              <a:off x="2618740" y="5238750"/>
              <a:ext cx="2382520" cy="2381250"/>
            </a:xfrm>
            <a:custGeom>
              <a:avLst/>
              <a:gdLst/>
              <a:ahLst/>
              <a:cxnLst/>
              <a:rect l="l" t="t" r="r" b="b"/>
              <a:pathLst>
                <a:path w="2382520" h="2381250">
                  <a:moveTo>
                    <a:pt x="1191260" y="0"/>
                  </a:moveTo>
                  <a:cubicBezTo>
                    <a:pt x="1849120" y="0"/>
                    <a:pt x="2382520" y="533400"/>
                    <a:pt x="2382520" y="1191260"/>
                  </a:cubicBezTo>
                  <a:cubicBezTo>
                    <a:pt x="2382520" y="1849120"/>
                    <a:pt x="1849120" y="2381250"/>
                    <a:pt x="1191260" y="2381250"/>
                  </a:cubicBezTo>
                  <a:cubicBezTo>
                    <a:pt x="533400" y="2381250"/>
                    <a:pt x="0" y="1847850"/>
                    <a:pt x="0" y="1189990"/>
                  </a:cubicBezTo>
                  <a:cubicBezTo>
                    <a:pt x="0" y="532130"/>
                    <a:pt x="533400" y="0"/>
                    <a:pt x="1191260" y="0"/>
                  </a:cubicBezTo>
                  <a:close/>
                </a:path>
              </a:pathLst>
            </a:custGeom>
            <a:blipFill>
              <a:blip r:embed="rId61" cstate="email">
                <a:extLst>
                  <a:ext uri="{28A0092B-C50C-407E-A947-70E740481C1C}">
                    <a14:useLocalDpi xmlns:a14="http://schemas.microsoft.com/office/drawing/2010/main"/>
                  </a:ext>
                </a:extLst>
              </a:blip>
              <a:stretch>
                <a:fillRect/>
              </a:stretch>
            </a:blipFill>
          </p:spPr>
        </p:sp>
        <p:sp>
          <p:nvSpPr>
            <p:cNvPr id="71" name="Freeform 71"/>
            <p:cNvSpPr/>
            <p:nvPr/>
          </p:nvSpPr>
          <p:spPr>
            <a:xfrm>
              <a:off x="5178644" y="523557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2" y="2386338"/>
                    <a:pt x="2072220" y="2159703"/>
                    <a:pt x="2286207" y="1790342"/>
                  </a:cubicBezTo>
                  <a:cubicBezTo>
                    <a:pt x="2500192" y="1420981"/>
                    <a:pt x="2500192" y="965357"/>
                    <a:pt x="2286207" y="595996"/>
                  </a:cubicBezTo>
                  <a:cubicBezTo>
                    <a:pt x="2072220" y="226634"/>
                    <a:pt x="1676962" y="0"/>
                    <a:pt x="1250096" y="1909"/>
                  </a:cubicBezTo>
                  <a:close/>
                </a:path>
              </a:pathLst>
            </a:custGeom>
            <a:solidFill>
              <a:srgbClr val="000000">
                <a:alpha val="0"/>
              </a:srgbClr>
            </a:solidFill>
            <a:ln w="12700">
              <a:solidFill>
                <a:srgbClr val="000000"/>
              </a:solidFill>
            </a:ln>
          </p:spPr>
        </p:sp>
      </p:grpSp>
      <p:grpSp>
        <p:nvGrpSpPr>
          <p:cNvPr id="72" name="Group 72"/>
          <p:cNvGrpSpPr>
            <a:grpSpLocks noChangeAspect="1"/>
          </p:cNvGrpSpPr>
          <p:nvPr/>
        </p:nvGrpSpPr>
        <p:grpSpPr>
          <a:xfrm>
            <a:off x="15429439" y="5213985"/>
            <a:ext cx="5246370" cy="5246370"/>
            <a:chOff x="0" y="0"/>
            <a:chExt cx="7620000" cy="7620000"/>
          </a:xfrm>
        </p:grpSpPr>
        <p:sp>
          <p:nvSpPr>
            <p:cNvPr id="73" name="Freeform 73"/>
            <p:cNvSpPr/>
            <p:nvPr/>
          </p:nvSpPr>
          <p:spPr>
            <a:xfrm>
              <a:off x="-58836"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62" cstate="email">
                <a:extLst>
                  <a:ext uri="{28A0092B-C50C-407E-A947-70E740481C1C}">
                    <a14:useLocalDpi xmlns:a14="http://schemas.microsoft.com/office/drawing/2010/main"/>
                  </a:ext>
                </a:extLst>
              </a:blip>
              <a:stretch>
                <a:fillRect/>
              </a:stretch>
            </a:blipFill>
          </p:spPr>
        </p:sp>
        <p:sp>
          <p:nvSpPr>
            <p:cNvPr id="74" name="Freeform 74"/>
            <p:cNvSpPr/>
            <p:nvPr/>
          </p:nvSpPr>
          <p:spPr>
            <a:xfrm>
              <a:off x="2559904" y="-1909"/>
              <a:ext cx="2500192" cy="2386338"/>
            </a:xfrm>
            <a:custGeom>
              <a:avLst/>
              <a:gdLst/>
              <a:ahLst/>
              <a:cxnLst/>
              <a:rect l="l" t="t" r="r" b="b"/>
              <a:pathLst>
                <a:path w="2500192" h="2386338">
                  <a:moveTo>
                    <a:pt x="1250096" y="1909"/>
                  </a:moveTo>
                  <a:cubicBezTo>
                    <a:pt x="823231" y="0"/>
                    <a:pt x="427971" y="226634"/>
                    <a:pt x="213986" y="595996"/>
                  </a:cubicBezTo>
                  <a:cubicBezTo>
                    <a:pt x="0" y="965357"/>
                    <a:pt x="0" y="1420981"/>
                    <a:pt x="213986" y="1790342"/>
                  </a:cubicBezTo>
                  <a:cubicBezTo>
                    <a:pt x="427971" y="2159704"/>
                    <a:pt x="823231" y="2386338"/>
                    <a:pt x="1250096" y="2384429"/>
                  </a:cubicBezTo>
                  <a:cubicBezTo>
                    <a:pt x="1676961" y="2386338"/>
                    <a:pt x="2072221" y="2159704"/>
                    <a:pt x="2286206" y="1790342"/>
                  </a:cubicBezTo>
                  <a:cubicBezTo>
                    <a:pt x="2500192" y="1420981"/>
                    <a:pt x="2500192" y="965357"/>
                    <a:pt x="2286206" y="595996"/>
                  </a:cubicBezTo>
                  <a:cubicBezTo>
                    <a:pt x="2072221" y="226634"/>
                    <a:pt x="1676961" y="0"/>
                    <a:pt x="1250096" y="1909"/>
                  </a:cubicBezTo>
                  <a:close/>
                </a:path>
              </a:pathLst>
            </a:custGeom>
            <a:blipFill>
              <a:blip r:embed="rId63" cstate="email">
                <a:extLst>
                  <a:ext uri="{28A0092B-C50C-407E-A947-70E740481C1C}">
                    <a14:useLocalDpi xmlns:a14="http://schemas.microsoft.com/office/drawing/2010/main"/>
                  </a:ext>
                </a:extLst>
              </a:blip>
              <a:stretch>
                <a:fillRect l="223" r="223"/>
              </a:stretch>
            </a:blipFill>
          </p:spPr>
        </p:sp>
        <p:sp>
          <p:nvSpPr>
            <p:cNvPr id="75" name="Freeform 75"/>
            <p:cNvSpPr/>
            <p:nvPr/>
          </p:nvSpPr>
          <p:spPr>
            <a:xfrm>
              <a:off x="5178644" y="-1909"/>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4"/>
                    <a:pt x="823231" y="2386338"/>
                    <a:pt x="1250096" y="2384429"/>
                  </a:cubicBezTo>
                  <a:cubicBezTo>
                    <a:pt x="1676962" y="2386338"/>
                    <a:pt x="2072220" y="2159704"/>
                    <a:pt x="2286207" y="1790342"/>
                  </a:cubicBezTo>
                  <a:cubicBezTo>
                    <a:pt x="2500192" y="1420981"/>
                    <a:pt x="2500192" y="965357"/>
                    <a:pt x="2286207" y="595996"/>
                  </a:cubicBezTo>
                  <a:cubicBezTo>
                    <a:pt x="2072220" y="226634"/>
                    <a:pt x="1676962" y="0"/>
                    <a:pt x="1250096" y="1909"/>
                  </a:cubicBezTo>
                  <a:close/>
                </a:path>
              </a:pathLst>
            </a:custGeom>
            <a:solidFill>
              <a:srgbClr val="000000">
                <a:alpha val="0"/>
              </a:srgbClr>
            </a:solidFill>
            <a:ln w="12700">
              <a:solidFill>
                <a:srgbClr val="000000"/>
              </a:solidFill>
            </a:ln>
          </p:spPr>
        </p:sp>
        <p:sp>
          <p:nvSpPr>
            <p:cNvPr id="76" name="Freeform 76"/>
            <p:cNvSpPr/>
            <p:nvPr/>
          </p:nvSpPr>
          <p:spPr>
            <a:xfrm>
              <a:off x="-58836"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64" cstate="email">
                <a:extLst>
                  <a:ext uri="{28A0092B-C50C-407E-A947-70E740481C1C}">
                    <a14:useLocalDpi xmlns:a14="http://schemas.microsoft.com/office/drawing/2010/main"/>
                  </a:ext>
                </a:extLst>
              </a:blip>
              <a:stretch>
                <a:fillRect/>
              </a:stretch>
            </a:blipFill>
          </p:spPr>
        </p:sp>
        <p:sp>
          <p:nvSpPr>
            <p:cNvPr id="77" name="Freeform 77"/>
            <p:cNvSpPr/>
            <p:nvPr/>
          </p:nvSpPr>
          <p:spPr>
            <a:xfrm>
              <a:off x="2559904" y="261683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1" y="2386338"/>
                    <a:pt x="2072221" y="2159703"/>
                    <a:pt x="2286206" y="1790342"/>
                  </a:cubicBezTo>
                  <a:cubicBezTo>
                    <a:pt x="2500192" y="1420981"/>
                    <a:pt x="2500192" y="965357"/>
                    <a:pt x="2286206" y="595996"/>
                  </a:cubicBezTo>
                  <a:cubicBezTo>
                    <a:pt x="2072221" y="226634"/>
                    <a:pt x="1676961" y="0"/>
                    <a:pt x="1250096" y="1909"/>
                  </a:cubicBezTo>
                  <a:close/>
                </a:path>
              </a:pathLst>
            </a:custGeom>
            <a:blipFill>
              <a:blip r:embed="rId65" cstate="email">
                <a:extLst>
                  <a:ext uri="{28A0092B-C50C-407E-A947-70E740481C1C}">
                    <a14:useLocalDpi xmlns:a14="http://schemas.microsoft.com/office/drawing/2010/main"/>
                  </a:ext>
                </a:extLst>
              </a:blip>
              <a:stretch>
                <a:fillRect l="223" r="223"/>
              </a:stretch>
            </a:blipFill>
          </p:spPr>
        </p:sp>
        <p:sp>
          <p:nvSpPr>
            <p:cNvPr id="78" name="Freeform 78"/>
            <p:cNvSpPr/>
            <p:nvPr/>
          </p:nvSpPr>
          <p:spPr>
            <a:xfrm>
              <a:off x="5237480" y="261874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2520"/>
                    <a:pt x="0" y="1849120"/>
                    <a:pt x="0" y="1191260"/>
                  </a:cubicBezTo>
                  <a:cubicBezTo>
                    <a:pt x="1270" y="533400"/>
                    <a:pt x="534670" y="0"/>
                    <a:pt x="1191260" y="0"/>
                  </a:cubicBezTo>
                  <a:close/>
                </a:path>
              </a:pathLst>
            </a:custGeom>
            <a:solidFill>
              <a:srgbClr val="000000">
                <a:alpha val="0"/>
              </a:srgbClr>
            </a:solidFill>
            <a:ln w="12700">
              <a:solidFill>
                <a:srgbClr val="000000"/>
              </a:solidFill>
            </a:ln>
          </p:spPr>
        </p:sp>
        <p:sp>
          <p:nvSpPr>
            <p:cNvPr id="79" name="Freeform 79"/>
            <p:cNvSpPr/>
            <p:nvPr/>
          </p:nvSpPr>
          <p:spPr>
            <a:xfrm>
              <a:off x="0" y="5238750"/>
              <a:ext cx="2382520" cy="2382520"/>
            </a:xfrm>
            <a:custGeom>
              <a:avLst/>
              <a:gdLst/>
              <a:ahLst/>
              <a:cxnLst/>
              <a:rect l="l" t="t" r="r" b="b"/>
              <a:pathLst>
                <a:path w="2382520" h="2382520">
                  <a:moveTo>
                    <a:pt x="1191260" y="0"/>
                  </a:moveTo>
                  <a:cubicBezTo>
                    <a:pt x="1849120" y="0"/>
                    <a:pt x="2382520" y="533400"/>
                    <a:pt x="2382520" y="1191260"/>
                  </a:cubicBezTo>
                  <a:cubicBezTo>
                    <a:pt x="2382520" y="1849120"/>
                    <a:pt x="1849120" y="2382520"/>
                    <a:pt x="1191260" y="2382520"/>
                  </a:cubicBezTo>
                  <a:cubicBezTo>
                    <a:pt x="533400" y="2381250"/>
                    <a:pt x="0" y="1847850"/>
                    <a:pt x="0" y="1189990"/>
                  </a:cubicBezTo>
                  <a:cubicBezTo>
                    <a:pt x="0" y="532130"/>
                    <a:pt x="533400" y="0"/>
                    <a:pt x="1191260" y="0"/>
                  </a:cubicBezTo>
                  <a:close/>
                </a:path>
              </a:pathLst>
            </a:custGeom>
            <a:blipFill>
              <a:blip r:embed="rId66" cstate="email">
                <a:extLst>
                  <a:ext uri="{28A0092B-C50C-407E-A947-70E740481C1C}">
                    <a14:useLocalDpi xmlns:a14="http://schemas.microsoft.com/office/drawing/2010/main"/>
                  </a:ext>
                </a:extLst>
              </a:blip>
              <a:stretch>
                <a:fillRect/>
              </a:stretch>
            </a:blipFill>
          </p:spPr>
        </p:sp>
        <p:sp>
          <p:nvSpPr>
            <p:cNvPr id="80" name="Freeform 80"/>
            <p:cNvSpPr/>
            <p:nvPr/>
          </p:nvSpPr>
          <p:spPr>
            <a:xfrm>
              <a:off x="2618740" y="5238750"/>
              <a:ext cx="2382520" cy="2381250"/>
            </a:xfrm>
            <a:custGeom>
              <a:avLst/>
              <a:gdLst/>
              <a:ahLst/>
              <a:cxnLst/>
              <a:rect l="l" t="t" r="r" b="b"/>
              <a:pathLst>
                <a:path w="2382520" h="2381250">
                  <a:moveTo>
                    <a:pt x="1191260" y="0"/>
                  </a:moveTo>
                  <a:cubicBezTo>
                    <a:pt x="1849120" y="0"/>
                    <a:pt x="2382520" y="533400"/>
                    <a:pt x="2382520" y="1191260"/>
                  </a:cubicBezTo>
                  <a:cubicBezTo>
                    <a:pt x="2382520" y="1849120"/>
                    <a:pt x="1849120" y="2381250"/>
                    <a:pt x="1191260" y="2381250"/>
                  </a:cubicBezTo>
                  <a:cubicBezTo>
                    <a:pt x="533400" y="2381250"/>
                    <a:pt x="0" y="1847850"/>
                    <a:pt x="0" y="1189990"/>
                  </a:cubicBezTo>
                  <a:cubicBezTo>
                    <a:pt x="0" y="532130"/>
                    <a:pt x="533400" y="0"/>
                    <a:pt x="1191260" y="0"/>
                  </a:cubicBezTo>
                  <a:close/>
                </a:path>
              </a:pathLst>
            </a:custGeom>
            <a:blipFill>
              <a:blip r:embed="rId67" cstate="email">
                <a:extLst>
                  <a:ext uri="{28A0092B-C50C-407E-A947-70E740481C1C}">
                    <a14:useLocalDpi xmlns:a14="http://schemas.microsoft.com/office/drawing/2010/main"/>
                  </a:ext>
                </a:extLst>
              </a:blip>
              <a:stretch>
                <a:fillRect/>
              </a:stretch>
            </a:blipFill>
          </p:spPr>
        </p:sp>
        <p:sp>
          <p:nvSpPr>
            <p:cNvPr id="81" name="Freeform 81"/>
            <p:cNvSpPr/>
            <p:nvPr/>
          </p:nvSpPr>
          <p:spPr>
            <a:xfrm>
              <a:off x="5178644" y="5235571"/>
              <a:ext cx="2500192" cy="2386338"/>
            </a:xfrm>
            <a:custGeom>
              <a:avLst/>
              <a:gdLst/>
              <a:ahLst/>
              <a:cxnLst/>
              <a:rect l="l" t="t" r="r" b="b"/>
              <a:pathLst>
                <a:path w="2500192" h="2386338">
                  <a:moveTo>
                    <a:pt x="1250096" y="1909"/>
                  </a:moveTo>
                  <a:cubicBezTo>
                    <a:pt x="823231" y="0"/>
                    <a:pt x="427972" y="226634"/>
                    <a:pt x="213986" y="595996"/>
                  </a:cubicBezTo>
                  <a:cubicBezTo>
                    <a:pt x="0" y="965357"/>
                    <a:pt x="0" y="1420981"/>
                    <a:pt x="213986" y="1790342"/>
                  </a:cubicBezTo>
                  <a:cubicBezTo>
                    <a:pt x="427972" y="2159703"/>
                    <a:pt x="823231" y="2386338"/>
                    <a:pt x="1250096" y="2384429"/>
                  </a:cubicBezTo>
                  <a:cubicBezTo>
                    <a:pt x="1676962" y="2386338"/>
                    <a:pt x="2072220" y="2159703"/>
                    <a:pt x="2286207" y="1790342"/>
                  </a:cubicBezTo>
                  <a:cubicBezTo>
                    <a:pt x="2500192" y="1420981"/>
                    <a:pt x="2500192" y="965357"/>
                    <a:pt x="2286207" y="595996"/>
                  </a:cubicBezTo>
                  <a:cubicBezTo>
                    <a:pt x="2072220" y="226634"/>
                    <a:pt x="1676962" y="0"/>
                    <a:pt x="1250096" y="1909"/>
                  </a:cubicBezTo>
                  <a:close/>
                </a:path>
              </a:pathLst>
            </a:custGeom>
            <a:solidFill>
              <a:srgbClr val="000000">
                <a:alpha val="0"/>
              </a:srgbClr>
            </a:solidFill>
            <a:ln w="12700">
              <a:solidFill>
                <a:srgbClr val="000000"/>
              </a:solidFill>
            </a:ln>
          </p:spPr>
        </p:sp>
      </p:grpSp>
      <p:grpSp>
        <p:nvGrpSpPr>
          <p:cNvPr id="82" name="Group 82"/>
          <p:cNvGrpSpPr/>
          <p:nvPr/>
        </p:nvGrpSpPr>
        <p:grpSpPr>
          <a:xfrm>
            <a:off x="1043724" y="1775682"/>
            <a:ext cx="6705578" cy="6735635"/>
            <a:chOff x="1813" y="0"/>
            <a:chExt cx="809173" cy="812800"/>
          </a:xfrm>
        </p:grpSpPr>
        <p:sp>
          <p:nvSpPr>
            <p:cNvPr id="83" name="Freeform 8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DECEF"/>
            </a:solidFill>
          </p:spPr>
        </p:sp>
        <p:sp>
          <p:nvSpPr>
            <p:cNvPr id="84" name="TextBox 84"/>
            <p:cNvSpPr txBox="1"/>
            <p:nvPr/>
          </p:nvSpPr>
          <p:spPr>
            <a:xfrm>
              <a:off x="60457" y="41749"/>
              <a:ext cx="660400" cy="755650"/>
            </a:xfrm>
            <a:prstGeom prst="rect">
              <a:avLst/>
            </a:prstGeom>
          </p:spPr>
          <p:txBody>
            <a:bodyPr lIns="50800" tIns="50800" rIns="50800" bIns="50800" rtlCol="0" anchor="ctr"/>
            <a:lstStyle/>
            <a:p>
              <a:pPr algn="ctr">
                <a:lnSpc>
                  <a:spcPts val="7279"/>
                </a:lnSpc>
              </a:pPr>
              <a:r>
                <a:rPr lang="en-US" sz="5199" dirty="0">
                  <a:solidFill>
                    <a:srgbClr val="000000"/>
                  </a:solidFill>
                  <a:latin typeface="Adirek Sans Thin"/>
                </a:rPr>
                <a:t>Reaching 100’s of 1000’s of Hispanics in the United States with the full gospel of Jesus Christ</a:t>
              </a:r>
            </a:p>
          </p:txBody>
        </p:sp>
      </p:grpSp>
      <p:grpSp>
        <p:nvGrpSpPr>
          <p:cNvPr id="85" name="Group 85"/>
          <p:cNvGrpSpPr/>
          <p:nvPr/>
        </p:nvGrpSpPr>
        <p:grpSpPr>
          <a:xfrm>
            <a:off x="10538689" y="1745202"/>
            <a:ext cx="6705578" cy="6735635"/>
            <a:chOff x="1813" y="0"/>
            <a:chExt cx="809173" cy="812800"/>
          </a:xfrm>
        </p:grpSpPr>
        <p:sp>
          <p:nvSpPr>
            <p:cNvPr id="86" name="Freeform 8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DECEF"/>
            </a:solidFill>
          </p:spPr>
        </p:sp>
        <p:sp>
          <p:nvSpPr>
            <p:cNvPr id="87" name="TextBox 87"/>
            <p:cNvSpPr txBox="1"/>
            <p:nvPr/>
          </p:nvSpPr>
          <p:spPr>
            <a:xfrm>
              <a:off x="76199" y="192336"/>
              <a:ext cx="660400" cy="418474"/>
            </a:xfrm>
            <a:prstGeom prst="rect">
              <a:avLst/>
            </a:prstGeom>
          </p:spPr>
          <p:txBody>
            <a:bodyPr lIns="50800" tIns="50800" rIns="50800" bIns="50800" rtlCol="0" anchor="ctr"/>
            <a:lstStyle/>
            <a:p>
              <a:pPr algn="ctr">
                <a:lnSpc>
                  <a:spcPts val="9799"/>
                </a:lnSpc>
              </a:pPr>
              <a:r>
                <a:rPr lang="en-US" sz="6999" dirty="0">
                  <a:solidFill>
                    <a:srgbClr val="000000"/>
                  </a:solidFill>
                  <a:latin typeface="Adirek Sans Thin"/>
                </a:rPr>
                <a:t>Led to share the gospel</a:t>
              </a:r>
            </a:p>
          </p:txBody>
        </p:sp>
      </p:gr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BF6"/>
        </a:solidFill>
        <a:effectLst/>
      </p:bgPr>
    </p:bg>
    <p:spTree>
      <p:nvGrpSpPr>
        <p:cNvPr id="1" name=""/>
        <p:cNvGrpSpPr/>
        <p:nvPr/>
      </p:nvGrpSpPr>
      <p:grpSpPr>
        <a:xfrm>
          <a:off x="0" y="0"/>
          <a:ext cx="0" cy="0"/>
          <a:chOff x="0" y="0"/>
          <a:chExt cx="0" cy="0"/>
        </a:xfrm>
      </p:grpSpPr>
      <p:sp>
        <p:nvSpPr>
          <p:cNvPr id="2" name="AutoShape 2"/>
          <p:cNvSpPr/>
          <p:nvPr/>
        </p:nvSpPr>
        <p:spPr>
          <a:xfrm>
            <a:off x="455209" y="487069"/>
            <a:ext cx="17377583" cy="9312861"/>
          </a:xfrm>
          <a:prstGeom prst="rect">
            <a:avLst/>
          </a:prstGeom>
          <a:solidFill>
            <a:srgbClr val="092C66"/>
          </a:solidFill>
        </p:spPr>
      </p:sp>
      <p:sp>
        <p:nvSpPr>
          <p:cNvPr id="3" name="TextBox 3"/>
          <p:cNvSpPr txBox="1"/>
          <p:nvPr/>
        </p:nvSpPr>
        <p:spPr>
          <a:xfrm>
            <a:off x="1386991" y="3285333"/>
            <a:ext cx="7099247" cy="819584"/>
          </a:xfrm>
          <a:prstGeom prst="rect">
            <a:avLst/>
          </a:prstGeom>
        </p:spPr>
        <p:txBody>
          <a:bodyPr lIns="0" tIns="0" rIns="0" bIns="0" rtlCol="0" anchor="t">
            <a:spAutoFit/>
          </a:bodyPr>
          <a:lstStyle/>
          <a:p>
            <a:pPr algn="r">
              <a:lnSpc>
                <a:spcPts val="6569"/>
              </a:lnSpc>
            </a:pPr>
            <a:r>
              <a:rPr lang="en-US" sz="5474">
                <a:solidFill>
                  <a:srgbClr val="F5FBF6"/>
                </a:solidFill>
                <a:latin typeface="League Spartan"/>
              </a:rPr>
              <a:t>PRAYERS</a:t>
            </a:r>
          </a:p>
        </p:txBody>
      </p:sp>
      <p:sp>
        <p:nvSpPr>
          <p:cNvPr id="4" name="TextBox 4"/>
          <p:cNvSpPr txBox="1"/>
          <p:nvPr/>
        </p:nvSpPr>
        <p:spPr>
          <a:xfrm>
            <a:off x="1386991" y="2057304"/>
            <a:ext cx="7099247" cy="455148"/>
          </a:xfrm>
          <a:prstGeom prst="rect">
            <a:avLst/>
          </a:prstGeom>
        </p:spPr>
        <p:txBody>
          <a:bodyPr lIns="0" tIns="0" rIns="0" bIns="0" rtlCol="0" anchor="t">
            <a:spAutoFit/>
          </a:bodyPr>
          <a:lstStyle/>
          <a:p>
            <a:pPr algn="r">
              <a:lnSpc>
                <a:spcPts val="3637"/>
              </a:lnSpc>
            </a:pPr>
            <a:r>
              <a:rPr lang="en-US" sz="2598" spc="519">
                <a:solidFill>
                  <a:srgbClr val="F5FBF6"/>
                </a:solidFill>
                <a:latin typeface="Ubuntu Bold"/>
              </a:rPr>
              <a:t>WE NEED YOUR</a:t>
            </a: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142330" y="2799058"/>
            <a:ext cx="2341529" cy="85370"/>
          </a:xfrm>
          <a:prstGeom prst="rect">
            <a:avLst/>
          </a:prstGeom>
        </p:spPr>
      </p:pic>
      <p:pic>
        <p:nvPicPr>
          <p:cNvPr id="6"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786888" y="487069"/>
            <a:ext cx="9045903" cy="9328792"/>
          </a:xfrm>
          <a:prstGeom prst="rect">
            <a:avLst/>
          </a:prstGeom>
        </p:spPr>
      </p:pic>
      <p:sp>
        <p:nvSpPr>
          <p:cNvPr id="7" name="TextBox 7"/>
          <p:cNvSpPr txBox="1"/>
          <p:nvPr/>
        </p:nvSpPr>
        <p:spPr>
          <a:xfrm>
            <a:off x="1453666" y="5197361"/>
            <a:ext cx="7099247" cy="819584"/>
          </a:xfrm>
          <a:prstGeom prst="rect">
            <a:avLst/>
          </a:prstGeom>
        </p:spPr>
        <p:txBody>
          <a:bodyPr lIns="0" tIns="0" rIns="0" bIns="0" rtlCol="0" anchor="t">
            <a:spAutoFit/>
          </a:bodyPr>
          <a:lstStyle/>
          <a:p>
            <a:pPr algn="r">
              <a:lnSpc>
                <a:spcPts val="6569"/>
              </a:lnSpc>
            </a:pPr>
            <a:r>
              <a:rPr lang="en-US" sz="5474">
                <a:solidFill>
                  <a:srgbClr val="F5FBF6"/>
                </a:solidFill>
                <a:latin typeface="League Spartan"/>
              </a:rPr>
              <a:t>PARTNERSHIP</a:t>
            </a:r>
          </a:p>
        </p:txBody>
      </p:sp>
      <p:sp>
        <p:nvSpPr>
          <p:cNvPr id="8" name="TextBox 8"/>
          <p:cNvSpPr txBox="1"/>
          <p:nvPr/>
        </p:nvSpPr>
        <p:spPr>
          <a:xfrm>
            <a:off x="7313095" y="4296187"/>
            <a:ext cx="1173143" cy="455148"/>
          </a:xfrm>
          <a:prstGeom prst="rect">
            <a:avLst/>
          </a:prstGeom>
        </p:spPr>
        <p:txBody>
          <a:bodyPr lIns="0" tIns="0" rIns="0" bIns="0" rtlCol="0" anchor="t">
            <a:spAutoFit/>
          </a:bodyPr>
          <a:lstStyle/>
          <a:p>
            <a:pPr algn="r">
              <a:lnSpc>
                <a:spcPts val="3637"/>
              </a:lnSpc>
            </a:pPr>
            <a:r>
              <a:rPr lang="en-US" sz="2598" spc="519">
                <a:solidFill>
                  <a:srgbClr val="F5FBF6"/>
                </a:solidFill>
                <a:latin typeface="Ubuntu Bold"/>
              </a:rPr>
              <a:t>AND</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92C6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66397" y="362163"/>
            <a:ext cx="9642360" cy="953588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08758" y="-401836"/>
            <a:ext cx="6804422" cy="11063883"/>
          </a:xfrm>
          <a:prstGeom prst="rect">
            <a:avLst/>
          </a:prstGeom>
        </p:spPr>
      </p:pic>
      <p:pic>
        <p:nvPicPr>
          <p:cNvPr id="4" name="Picture 4"/>
          <p:cNvPicPr>
            <a:picLocks noChangeAspect="1"/>
          </p:cNvPicPr>
          <p:nvPr/>
        </p:nvPicPr>
        <p:blipFill>
          <a:blip r:embed="rId6"/>
          <a:srcRect/>
          <a:stretch>
            <a:fillRect/>
          </a:stretch>
        </p:blipFill>
        <p:spPr>
          <a:xfrm>
            <a:off x="10993805" y="5715000"/>
            <a:ext cx="4834327" cy="4095078"/>
          </a:xfrm>
          <a:prstGeom prst="rect">
            <a:avLst/>
          </a:prstGeom>
        </p:spPr>
      </p:pic>
      <p:sp>
        <p:nvSpPr>
          <p:cNvPr id="5" name="TextBox 5"/>
          <p:cNvSpPr txBox="1"/>
          <p:nvPr/>
        </p:nvSpPr>
        <p:spPr>
          <a:xfrm>
            <a:off x="10536307" y="1602758"/>
            <a:ext cx="5491758" cy="1276350"/>
          </a:xfrm>
          <a:prstGeom prst="rect">
            <a:avLst/>
          </a:prstGeom>
        </p:spPr>
        <p:txBody>
          <a:bodyPr lIns="0" tIns="0" rIns="0" bIns="0" rtlCol="0" anchor="t">
            <a:spAutoFit/>
          </a:bodyPr>
          <a:lstStyle/>
          <a:p>
            <a:pPr>
              <a:lnSpc>
                <a:spcPts val="5094"/>
              </a:lnSpc>
            </a:pPr>
            <a:r>
              <a:rPr lang="en-US" sz="4245">
                <a:solidFill>
                  <a:srgbClr val="092C66"/>
                </a:solidFill>
                <a:latin typeface="League Spartan"/>
              </a:rPr>
              <a:t>LET'S TALK A BIT ABOUT:</a:t>
            </a:r>
          </a:p>
        </p:txBody>
      </p:sp>
      <p:sp>
        <p:nvSpPr>
          <p:cNvPr id="6" name="TextBox 6"/>
          <p:cNvSpPr txBox="1"/>
          <p:nvPr/>
        </p:nvSpPr>
        <p:spPr>
          <a:xfrm>
            <a:off x="10353353" y="2682424"/>
            <a:ext cx="5674712" cy="3202223"/>
          </a:xfrm>
          <a:prstGeom prst="rect">
            <a:avLst/>
          </a:prstGeom>
        </p:spPr>
        <p:txBody>
          <a:bodyPr lIns="0" tIns="0" rIns="0" bIns="0" rtlCol="0" anchor="t">
            <a:spAutoFit/>
          </a:bodyPr>
          <a:lstStyle/>
          <a:p>
            <a:pPr marL="792587" lvl="1" indent="-396294">
              <a:lnSpc>
                <a:spcPct val="200000"/>
              </a:lnSpc>
              <a:buFont typeface="Arial"/>
              <a:buChar char="•"/>
            </a:pPr>
            <a:r>
              <a:rPr lang="en-US" sz="3671" spc="367" dirty="0">
                <a:solidFill>
                  <a:srgbClr val="555555"/>
                </a:solidFill>
                <a:latin typeface="Ubuntu"/>
              </a:rPr>
              <a:t>Academia Cristo</a:t>
            </a:r>
          </a:p>
          <a:p>
            <a:pPr marL="792587" lvl="1" indent="-396294">
              <a:lnSpc>
                <a:spcPct val="200000"/>
              </a:lnSpc>
              <a:buFont typeface="Arial"/>
              <a:buChar char="•"/>
            </a:pPr>
            <a:r>
              <a:rPr lang="en-US" sz="3671" spc="367" dirty="0">
                <a:solidFill>
                  <a:srgbClr val="555555"/>
                </a:solidFill>
                <a:latin typeface="Ubuntu"/>
              </a:rPr>
              <a:t>HOPUS update</a:t>
            </a:r>
          </a:p>
          <a:p>
            <a:pPr marL="792587" lvl="1" indent="-396294">
              <a:lnSpc>
                <a:spcPct val="200000"/>
              </a:lnSpc>
              <a:buFont typeface="Arial"/>
              <a:buChar char="•"/>
            </a:pPr>
            <a:r>
              <a:rPr lang="en-US" sz="3671" spc="367" dirty="0">
                <a:solidFill>
                  <a:srgbClr val="555555"/>
                </a:solidFill>
                <a:latin typeface="Ubuntu"/>
              </a:rPr>
              <a:t>How you can help</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BF6"/>
        </a:solidFill>
        <a:effectLst/>
      </p:bgPr>
    </p:bg>
    <p:spTree>
      <p:nvGrpSpPr>
        <p:cNvPr id="1" name=""/>
        <p:cNvGrpSpPr/>
        <p:nvPr/>
      </p:nvGrpSpPr>
      <p:grpSpPr>
        <a:xfrm>
          <a:off x="0" y="0"/>
          <a:ext cx="0" cy="0"/>
          <a:chOff x="0" y="0"/>
          <a:chExt cx="0" cy="0"/>
        </a:xfrm>
      </p:grpSpPr>
      <p:sp>
        <p:nvSpPr>
          <p:cNvPr id="2" name="AutoShape 2"/>
          <p:cNvSpPr/>
          <p:nvPr/>
        </p:nvSpPr>
        <p:spPr>
          <a:xfrm>
            <a:off x="455209" y="487069"/>
            <a:ext cx="17377583" cy="9312861"/>
          </a:xfrm>
          <a:prstGeom prst="rect">
            <a:avLst/>
          </a:prstGeom>
          <a:solidFill>
            <a:srgbClr val="092C66"/>
          </a:solidFill>
        </p:spPr>
      </p:sp>
      <p:pic>
        <p:nvPicPr>
          <p:cNvPr id="3" name="Picture 3"/>
          <p:cNvPicPr>
            <a:picLocks noChangeAspect="1"/>
          </p:cNvPicPr>
          <p:nvPr/>
        </p:nvPicPr>
        <p:blipFill>
          <a:blip r:embed="rId3"/>
          <a:srcRect/>
          <a:stretch>
            <a:fillRect/>
          </a:stretch>
        </p:blipFill>
        <p:spPr>
          <a:xfrm>
            <a:off x="4269575" y="936262"/>
            <a:ext cx="9748850" cy="8414476"/>
          </a:xfrm>
          <a:prstGeom prst="rect">
            <a:avLst/>
          </a:prstGeom>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92C6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screen">
            <a:extLst>
              <a:ext uri="{28A0092B-C50C-407E-A947-70E740481C1C}">
                <a14:useLocalDpi xmlns:a14="http://schemas.microsoft.com/office/drawing/2010/main"/>
              </a:ext>
            </a:extLst>
          </a:blip>
          <a:srcRect l="217" r="217"/>
          <a:stretch>
            <a:fillRect/>
          </a:stretch>
        </p:blipFill>
        <p:spPr>
          <a:xfrm>
            <a:off x="1212889" y="-12499"/>
            <a:ext cx="4238454" cy="7722234"/>
          </a:xfrm>
          <a:prstGeom prst="rect">
            <a:avLst/>
          </a:prstGeom>
        </p:spPr>
      </p:pic>
      <p:pic>
        <p:nvPicPr>
          <p:cNvPr id="3"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374128" y="-2122448"/>
            <a:ext cx="5233902" cy="9535886"/>
          </a:xfrm>
          <a:prstGeom prst="rect">
            <a:avLst/>
          </a:prstGeom>
        </p:spPr>
      </p:pic>
      <p:pic>
        <p:nvPicPr>
          <p:cNvPr id="4"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527049" y="-2122448"/>
            <a:ext cx="5233902" cy="9535886"/>
          </a:xfrm>
          <a:prstGeom prst="rect">
            <a:avLst/>
          </a:prstGeom>
        </p:spPr>
      </p:pic>
      <p:grpSp>
        <p:nvGrpSpPr>
          <p:cNvPr id="5" name="Group 5"/>
          <p:cNvGrpSpPr/>
          <p:nvPr/>
        </p:nvGrpSpPr>
        <p:grpSpPr>
          <a:xfrm>
            <a:off x="8095782" y="7707721"/>
            <a:ext cx="2031031" cy="2019038"/>
            <a:chOff x="0" y="0"/>
            <a:chExt cx="2708041" cy="2692051"/>
          </a:xfrm>
        </p:grpSpPr>
        <p:pic>
          <p:nvPicPr>
            <p:cNvPr id="6" name="Picture 6"/>
            <p:cNvPicPr>
              <a:picLocks noChangeAspect="1"/>
            </p:cNvPicPr>
            <p:nvPr/>
          </p:nvPicPr>
          <p:blipFill>
            <a:blip r:embed="rId6"/>
            <a:srcRect l="34917" t="12596" r="35443" b="53231"/>
            <a:stretch>
              <a:fillRect/>
            </a:stretch>
          </p:blipFill>
          <p:spPr>
            <a:xfrm>
              <a:off x="0" y="0"/>
              <a:ext cx="2705222" cy="2692051"/>
            </a:xfrm>
            <a:prstGeom prst="rect">
              <a:avLst/>
            </a:prstGeom>
          </p:spPr>
        </p:pic>
        <p:grpSp>
          <p:nvGrpSpPr>
            <p:cNvPr id="7" name="Group 7"/>
            <p:cNvGrpSpPr/>
            <p:nvPr/>
          </p:nvGrpSpPr>
          <p:grpSpPr>
            <a:xfrm>
              <a:off x="2496938" y="2254089"/>
              <a:ext cx="211103" cy="437962"/>
              <a:chOff x="0" y="0"/>
              <a:chExt cx="41699" cy="86511"/>
            </a:xfrm>
          </p:grpSpPr>
          <p:sp>
            <p:nvSpPr>
              <p:cNvPr id="8" name="Freeform 8"/>
              <p:cNvSpPr/>
              <p:nvPr/>
            </p:nvSpPr>
            <p:spPr>
              <a:xfrm>
                <a:off x="0" y="0"/>
                <a:ext cx="41699" cy="86511"/>
              </a:xfrm>
              <a:custGeom>
                <a:avLst/>
                <a:gdLst/>
                <a:ahLst/>
                <a:cxnLst/>
                <a:rect l="l" t="t" r="r" b="b"/>
                <a:pathLst>
                  <a:path w="41699" h="86511">
                    <a:moveTo>
                      <a:pt x="0" y="0"/>
                    </a:moveTo>
                    <a:lnTo>
                      <a:pt x="41699" y="0"/>
                    </a:lnTo>
                    <a:lnTo>
                      <a:pt x="41699" y="86511"/>
                    </a:lnTo>
                    <a:lnTo>
                      <a:pt x="0" y="86511"/>
                    </a:lnTo>
                    <a:close/>
                  </a:path>
                </a:pathLst>
              </a:custGeom>
              <a:solidFill>
                <a:srgbClr val="FFFFFF"/>
              </a:solidFill>
            </p:spPr>
          </p:sp>
          <p:sp>
            <p:nvSpPr>
              <p:cNvPr id="9" name="TextBox 9"/>
              <p:cNvSpPr txBox="1"/>
              <p:nvPr/>
            </p:nvSpPr>
            <p:spPr>
              <a:xfrm>
                <a:off x="0" y="-57150"/>
                <a:ext cx="812800" cy="869950"/>
              </a:xfrm>
              <a:prstGeom prst="rect">
                <a:avLst/>
              </a:prstGeom>
            </p:spPr>
            <p:txBody>
              <a:bodyPr lIns="50800" tIns="50800" rIns="50800" bIns="50800" rtlCol="0" anchor="ctr"/>
              <a:lstStyle/>
              <a:p>
                <a:pPr algn="ctr">
                  <a:lnSpc>
                    <a:spcPts val="2821"/>
                  </a:lnSpc>
                </a:pPr>
                <a:endParaRPr/>
              </a:p>
            </p:txBody>
          </p:sp>
        </p:grpSp>
        <p:grpSp>
          <p:nvGrpSpPr>
            <p:cNvPr id="10" name="Group 10"/>
            <p:cNvGrpSpPr/>
            <p:nvPr/>
          </p:nvGrpSpPr>
          <p:grpSpPr>
            <a:xfrm>
              <a:off x="2433037" y="334231"/>
              <a:ext cx="262304" cy="438819"/>
              <a:chOff x="0" y="0"/>
              <a:chExt cx="51813" cy="86680"/>
            </a:xfrm>
          </p:grpSpPr>
          <p:sp>
            <p:nvSpPr>
              <p:cNvPr id="11" name="Freeform 11"/>
              <p:cNvSpPr/>
              <p:nvPr/>
            </p:nvSpPr>
            <p:spPr>
              <a:xfrm>
                <a:off x="0" y="0"/>
                <a:ext cx="51813" cy="86680"/>
              </a:xfrm>
              <a:custGeom>
                <a:avLst/>
                <a:gdLst/>
                <a:ahLst/>
                <a:cxnLst/>
                <a:rect l="l" t="t" r="r" b="b"/>
                <a:pathLst>
                  <a:path w="51813" h="86680">
                    <a:moveTo>
                      <a:pt x="0" y="0"/>
                    </a:moveTo>
                    <a:lnTo>
                      <a:pt x="51813" y="0"/>
                    </a:lnTo>
                    <a:lnTo>
                      <a:pt x="51813" y="86680"/>
                    </a:lnTo>
                    <a:lnTo>
                      <a:pt x="0" y="86680"/>
                    </a:lnTo>
                    <a:close/>
                  </a:path>
                </a:pathLst>
              </a:custGeom>
              <a:solidFill>
                <a:srgbClr val="FFFFFF"/>
              </a:solidFill>
            </p:spPr>
          </p:sp>
          <p:sp>
            <p:nvSpPr>
              <p:cNvPr id="12" name="TextBox 12"/>
              <p:cNvSpPr txBox="1"/>
              <p:nvPr/>
            </p:nvSpPr>
            <p:spPr>
              <a:xfrm>
                <a:off x="0" y="-57150"/>
                <a:ext cx="812800" cy="869950"/>
              </a:xfrm>
              <a:prstGeom prst="rect">
                <a:avLst/>
              </a:prstGeom>
            </p:spPr>
            <p:txBody>
              <a:bodyPr lIns="50800" tIns="50800" rIns="50800" bIns="50800" rtlCol="0" anchor="ctr"/>
              <a:lstStyle/>
              <a:p>
                <a:pPr algn="ctr">
                  <a:lnSpc>
                    <a:spcPts val="2821"/>
                  </a:lnSpc>
                </a:pPr>
                <a:endParaRPr/>
              </a:p>
            </p:txBody>
          </p:sp>
        </p:grpSp>
      </p:grpSp>
      <p:grpSp>
        <p:nvGrpSpPr>
          <p:cNvPr id="13" name="Group 13"/>
          <p:cNvGrpSpPr/>
          <p:nvPr/>
        </p:nvGrpSpPr>
        <p:grpSpPr>
          <a:xfrm>
            <a:off x="2313460" y="7734733"/>
            <a:ext cx="2037312" cy="2037312"/>
            <a:chOff x="0" y="0"/>
            <a:chExt cx="2716416" cy="2716416"/>
          </a:xfrm>
        </p:grpSpPr>
        <p:pic>
          <p:nvPicPr>
            <p:cNvPr id="14" name="Picture 14"/>
            <p:cNvPicPr>
              <a:picLocks noChangeAspect="1"/>
            </p:cNvPicPr>
            <p:nvPr/>
          </p:nvPicPr>
          <p:blipFill>
            <a:blip r:embed="rId6"/>
            <a:srcRect l="5688" t="8736" r="62772" b="54722"/>
            <a:stretch>
              <a:fillRect/>
            </a:stretch>
          </p:blipFill>
          <p:spPr>
            <a:xfrm>
              <a:off x="0" y="0"/>
              <a:ext cx="2716416" cy="2716416"/>
            </a:xfrm>
            <a:prstGeom prst="rect">
              <a:avLst/>
            </a:prstGeom>
          </p:spPr>
        </p:pic>
        <p:grpSp>
          <p:nvGrpSpPr>
            <p:cNvPr id="15" name="Group 15"/>
            <p:cNvGrpSpPr/>
            <p:nvPr/>
          </p:nvGrpSpPr>
          <p:grpSpPr>
            <a:xfrm>
              <a:off x="2454112" y="1933642"/>
              <a:ext cx="262304" cy="438819"/>
              <a:chOff x="0" y="0"/>
              <a:chExt cx="51813" cy="86680"/>
            </a:xfrm>
          </p:grpSpPr>
          <p:sp>
            <p:nvSpPr>
              <p:cNvPr id="16" name="Freeform 16"/>
              <p:cNvSpPr/>
              <p:nvPr/>
            </p:nvSpPr>
            <p:spPr>
              <a:xfrm>
                <a:off x="0" y="0"/>
                <a:ext cx="51813" cy="86680"/>
              </a:xfrm>
              <a:custGeom>
                <a:avLst/>
                <a:gdLst/>
                <a:ahLst/>
                <a:cxnLst/>
                <a:rect l="l" t="t" r="r" b="b"/>
                <a:pathLst>
                  <a:path w="51813" h="86680">
                    <a:moveTo>
                      <a:pt x="0" y="0"/>
                    </a:moveTo>
                    <a:lnTo>
                      <a:pt x="51813" y="0"/>
                    </a:lnTo>
                    <a:lnTo>
                      <a:pt x="51813" y="86680"/>
                    </a:lnTo>
                    <a:lnTo>
                      <a:pt x="0" y="86680"/>
                    </a:lnTo>
                    <a:close/>
                  </a:path>
                </a:pathLst>
              </a:custGeom>
              <a:solidFill>
                <a:srgbClr val="FFFFFF"/>
              </a:solidFill>
            </p:spPr>
          </p:sp>
          <p:sp>
            <p:nvSpPr>
              <p:cNvPr id="17" name="TextBox 17"/>
              <p:cNvSpPr txBox="1"/>
              <p:nvPr/>
            </p:nvSpPr>
            <p:spPr>
              <a:xfrm>
                <a:off x="0" y="-57150"/>
                <a:ext cx="812800" cy="869950"/>
              </a:xfrm>
              <a:prstGeom prst="rect">
                <a:avLst/>
              </a:prstGeom>
            </p:spPr>
            <p:txBody>
              <a:bodyPr lIns="50800" tIns="50800" rIns="50800" bIns="50800" rtlCol="0" anchor="ctr"/>
              <a:lstStyle/>
              <a:p>
                <a:pPr algn="ctr">
                  <a:lnSpc>
                    <a:spcPts val="2821"/>
                  </a:lnSpc>
                </a:pPr>
                <a:endParaRPr/>
              </a:p>
            </p:txBody>
          </p:sp>
        </p:grpSp>
      </p:grpSp>
      <p:grpSp>
        <p:nvGrpSpPr>
          <p:cNvPr id="18" name="Group 18"/>
          <p:cNvGrpSpPr/>
          <p:nvPr/>
        </p:nvGrpSpPr>
        <p:grpSpPr>
          <a:xfrm>
            <a:off x="13946753" y="7734733"/>
            <a:ext cx="2103753" cy="2049811"/>
            <a:chOff x="0" y="0"/>
            <a:chExt cx="2805004" cy="2733081"/>
          </a:xfrm>
        </p:grpSpPr>
        <p:pic>
          <p:nvPicPr>
            <p:cNvPr id="19" name="Picture 19"/>
            <p:cNvPicPr>
              <a:picLocks noChangeAspect="1"/>
            </p:cNvPicPr>
            <p:nvPr/>
          </p:nvPicPr>
          <p:blipFill>
            <a:blip r:embed="rId6"/>
            <a:srcRect l="63547" t="9313" r="4949" b="55122"/>
            <a:stretch>
              <a:fillRect/>
            </a:stretch>
          </p:blipFill>
          <p:spPr>
            <a:xfrm>
              <a:off x="0" y="0"/>
              <a:ext cx="2805004" cy="2733081"/>
            </a:xfrm>
            <a:prstGeom prst="rect">
              <a:avLst/>
            </a:prstGeom>
          </p:spPr>
        </p:pic>
        <p:grpSp>
          <p:nvGrpSpPr>
            <p:cNvPr id="20" name="Group 20"/>
            <p:cNvGrpSpPr/>
            <p:nvPr/>
          </p:nvGrpSpPr>
          <p:grpSpPr>
            <a:xfrm>
              <a:off x="0" y="2186382"/>
              <a:ext cx="395081" cy="546700"/>
              <a:chOff x="0" y="0"/>
              <a:chExt cx="78041" cy="107990"/>
            </a:xfrm>
          </p:grpSpPr>
          <p:sp>
            <p:nvSpPr>
              <p:cNvPr id="21" name="Freeform 21"/>
              <p:cNvSpPr/>
              <p:nvPr/>
            </p:nvSpPr>
            <p:spPr>
              <a:xfrm>
                <a:off x="0" y="0"/>
                <a:ext cx="78041" cy="107990"/>
              </a:xfrm>
              <a:custGeom>
                <a:avLst/>
                <a:gdLst/>
                <a:ahLst/>
                <a:cxnLst/>
                <a:rect l="l" t="t" r="r" b="b"/>
                <a:pathLst>
                  <a:path w="78041" h="107990">
                    <a:moveTo>
                      <a:pt x="0" y="0"/>
                    </a:moveTo>
                    <a:lnTo>
                      <a:pt x="78041" y="0"/>
                    </a:lnTo>
                    <a:lnTo>
                      <a:pt x="78041" y="107990"/>
                    </a:lnTo>
                    <a:lnTo>
                      <a:pt x="0" y="107990"/>
                    </a:lnTo>
                    <a:close/>
                  </a:path>
                </a:pathLst>
              </a:custGeom>
              <a:solidFill>
                <a:srgbClr val="FFFFFF"/>
              </a:solidFill>
            </p:spPr>
          </p:sp>
          <p:sp>
            <p:nvSpPr>
              <p:cNvPr id="22" name="TextBox 22"/>
              <p:cNvSpPr txBox="1"/>
              <p:nvPr/>
            </p:nvSpPr>
            <p:spPr>
              <a:xfrm>
                <a:off x="0" y="-57150"/>
                <a:ext cx="812800" cy="869950"/>
              </a:xfrm>
              <a:prstGeom prst="rect">
                <a:avLst/>
              </a:prstGeom>
            </p:spPr>
            <p:txBody>
              <a:bodyPr lIns="50800" tIns="50800" rIns="50800" bIns="50800" rtlCol="0" anchor="ctr"/>
              <a:lstStyle/>
              <a:p>
                <a:pPr algn="ctr">
                  <a:lnSpc>
                    <a:spcPts val="2821"/>
                  </a:lnSpc>
                </a:pPr>
                <a:endParaRPr/>
              </a:p>
            </p:txBody>
          </p:sp>
        </p:grpSp>
        <p:grpSp>
          <p:nvGrpSpPr>
            <p:cNvPr id="23" name="Group 23"/>
            <p:cNvGrpSpPr/>
            <p:nvPr/>
          </p:nvGrpSpPr>
          <p:grpSpPr>
            <a:xfrm>
              <a:off x="0" y="1828678"/>
              <a:ext cx="262304" cy="438819"/>
              <a:chOff x="0" y="0"/>
              <a:chExt cx="51813" cy="86680"/>
            </a:xfrm>
          </p:grpSpPr>
          <p:sp>
            <p:nvSpPr>
              <p:cNvPr id="24" name="Freeform 24"/>
              <p:cNvSpPr/>
              <p:nvPr/>
            </p:nvSpPr>
            <p:spPr>
              <a:xfrm>
                <a:off x="0" y="0"/>
                <a:ext cx="51813" cy="86680"/>
              </a:xfrm>
              <a:custGeom>
                <a:avLst/>
                <a:gdLst/>
                <a:ahLst/>
                <a:cxnLst/>
                <a:rect l="l" t="t" r="r" b="b"/>
                <a:pathLst>
                  <a:path w="51813" h="86680">
                    <a:moveTo>
                      <a:pt x="0" y="0"/>
                    </a:moveTo>
                    <a:lnTo>
                      <a:pt x="51813" y="0"/>
                    </a:lnTo>
                    <a:lnTo>
                      <a:pt x="51813" y="86680"/>
                    </a:lnTo>
                    <a:lnTo>
                      <a:pt x="0" y="86680"/>
                    </a:lnTo>
                    <a:close/>
                  </a:path>
                </a:pathLst>
              </a:custGeom>
              <a:solidFill>
                <a:srgbClr val="FFFFFF"/>
              </a:solidFill>
            </p:spPr>
          </p:sp>
          <p:sp>
            <p:nvSpPr>
              <p:cNvPr id="25" name="TextBox 25"/>
              <p:cNvSpPr txBox="1"/>
              <p:nvPr/>
            </p:nvSpPr>
            <p:spPr>
              <a:xfrm>
                <a:off x="0" y="-57150"/>
                <a:ext cx="812800" cy="869950"/>
              </a:xfrm>
              <a:prstGeom prst="rect">
                <a:avLst/>
              </a:prstGeom>
            </p:spPr>
            <p:txBody>
              <a:bodyPr lIns="50800" tIns="50800" rIns="50800" bIns="50800" rtlCol="0" anchor="ctr"/>
              <a:lstStyle/>
              <a:p>
                <a:pPr algn="ctr">
                  <a:lnSpc>
                    <a:spcPts val="2821"/>
                  </a:lnSpc>
                </a:pPr>
                <a:endParaRPr/>
              </a:p>
            </p:txBody>
          </p:sp>
        </p:grpSp>
      </p:gr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92C6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084575" y="5475186"/>
            <a:ext cx="13203425" cy="5011375"/>
          </a:xfrm>
          <a:prstGeom prst="rect">
            <a:avLst/>
          </a:prstGeom>
        </p:spPr>
      </p:pic>
      <p:pic>
        <p:nvPicPr>
          <p:cNvPr id="3"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0"/>
            <a:ext cx="12951049" cy="4915585"/>
          </a:xfrm>
          <a:prstGeom prst="rect">
            <a:avLst/>
          </a:prstGeom>
        </p:spPr>
      </p:pic>
      <p:grpSp>
        <p:nvGrpSpPr>
          <p:cNvPr id="4" name="Group 4"/>
          <p:cNvGrpSpPr/>
          <p:nvPr/>
        </p:nvGrpSpPr>
        <p:grpSpPr>
          <a:xfrm>
            <a:off x="12000373" y="518277"/>
            <a:ext cx="3861721" cy="3879031"/>
            <a:chOff x="1813" y="0"/>
            <a:chExt cx="809173"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6" name="TextBox 6"/>
            <p:cNvSpPr txBox="1"/>
            <p:nvPr/>
          </p:nvSpPr>
          <p:spPr>
            <a:xfrm>
              <a:off x="76199" y="139476"/>
              <a:ext cx="660400" cy="533847"/>
            </a:xfrm>
            <a:prstGeom prst="rect">
              <a:avLst/>
            </a:prstGeom>
          </p:spPr>
          <p:txBody>
            <a:bodyPr lIns="50800" tIns="50800" rIns="50800" bIns="50800" rtlCol="0" anchor="ctr"/>
            <a:lstStyle/>
            <a:p>
              <a:pPr algn="ctr">
                <a:lnSpc>
                  <a:spcPts val="8959"/>
                </a:lnSpc>
              </a:pPr>
              <a:r>
                <a:rPr lang="en-US" sz="6399" dirty="0">
                  <a:solidFill>
                    <a:srgbClr val="092C66"/>
                  </a:solidFill>
                  <a:latin typeface="Adirek Sans Thin Bold"/>
                </a:rPr>
                <a:t>Leadership training</a:t>
              </a:r>
            </a:p>
          </p:txBody>
        </p:sp>
      </p:grpSp>
      <p:grpSp>
        <p:nvGrpSpPr>
          <p:cNvPr id="7" name="Group 7"/>
          <p:cNvGrpSpPr>
            <a:grpSpLocks noChangeAspect="1"/>
          </p:cNvGrpSpPr>
          <p:nvPr/>
        </p:nvGrpSpPr>
        <p:grpSpPr>
          <a:xfrm>
            <a:off x="2470720" y="6261708"/>
            <a:ext cx="3438343" cy="3438329"/>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3019" r="-16075" b="-859"/>
              </a:stretch>
            </a:blipFill>
          </p:spPr>
        </p:sp>
      </p:gr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TotalTime>
  <Words>1482</Words>
  <Application>Microsoft Office PowerPoint</Application>
  <PresentationFormat>Custom</PresentationFormat>
  <Paragraphs>121</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Ubuntu</vt:lpstr>
      <vt:lpstr>Adirek Sans Thin</vt:lpstr>
      <vt:lpstr>Ubuntu Bold</vt:lpstr>
      <vt:lpstr>Arial</vt:lpstr>
      <vt:lpstr>Adirek Sans Thin Bold</vt:lpstr>
      <vt:lpstr>League Spartan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HOPUS Conference Presentation</dc:title>
  <dc:creator>Miss Jenny</dc:creator>
  <cp:lastModifiedBy>Carl Leyrer</cp:lastModifiedBy>
  <cp:revision>3</cp:revision>
  <dcterms:created xsi:type="dcterms:W3CDTF">2006-08-16T00:00:00Z</dcterms:created>
  <dcterms:modified xsi:type="dcterms:W3CDTF">2023-04-07T16:13:39Z</dcterms:modified>
  <dc:identifier>DAFZhq4ILLw</dc:identifier>
</cp:coreProperties>
</file>